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6" r:id="rId2"/>
    <p:sldId id="258" r:id="rId3"/>
    <p:sldId id="257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chel Crow" initials="RC" lastIdx="1" clrIdx="0">
    <p:extLst>
      <p:ext uri="{19B8F6BF-5375-455C-9EA6-DF929625EA0E}">
        <p15:presenceInfo xmlns:p15="http://schemas.microsoft.com/office/powerpoint/2012/main" userId="Rachel Crow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9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13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openxmlformats.org/officeDocument/2006/relationships/customXml" Target="../customXml/item2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11" Type="http://schemas.openxmlformats.org/officeDocument/2006/relationships/customXml" Target="../customXml/item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DA2CFA-00B1-4537-A8F3-5726800EA297}" type="datetimeFigureOut">
              <a:rPr lang="en-GB" smtClean="0"/>
              <a:t>20/09/2017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32F18-86C7-45D7-88AA-C4C78826F7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632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ADCE-A271-41FC-968D-E90EFFD89B41}" type="datetimeFigureOut">
              <a:rPr lang="en-GB" smtClean="0"/>
              <a:t>20/09/2017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4709-5F74-4B2F-81C5-928AFAF1B4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009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ADCE-A271-41FC-968D-E90EFFD89B41}" type="datetimeFigureOut">
              <a:rPr lang="en-GB" smtClean="0"/>
              <a:t>20/09/2017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4709-5F74-4B2F-81C5-928AFAF1B4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2045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ADCE-A271-41FC-968D-E90EFFD89B41}" type="datetimeFigureOut">
              <a:rPr lang="en-GB" smtClean="0"/>
              <a:t>20/09/2017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4709-5F74-4B2F-81C5-928AFAF1B4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821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ADCE-A271-41FC-968D-E90EFFD89B41}" type="datetimeFigureOut">
              <a:rPr lang="en-GB" smtClean="0"/>
              <a:t>20/09/2017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4709-5F74-4B2F-81C5-928AFAF1B4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364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ADCE-A271-41FC-968D-E90EFFD89B41}" type="datetimeFigureOut">
              <a:rPr lang="en-GB" smtClean="0"/>
              <a:t>20/09/2017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4709-5F74-4B2F-81C5-928AFAF1B4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936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ADCE-A271-41FC-968D-E90EFFD89B41}" type="datetimeFigureOut">
              <a:rPr lang="en-GB" smtClean="0"/>
              <a:t>20/09/2017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4709-5F74-4B2F-81C5-928AFAF1B4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274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ADCE-A271-41FC-968D-E90EFFD89B41}" type="datetimeFigureOut">
              <a:rPr lang="en-GB" smtClean="0"/>
              <a:t>20/09/2017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4709-5F74-4B2F-81C5-928AFAF1B4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2722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ADCE-A271-41FC-968D-E90EFFD89B41}" type="datetimeFigureOut">
              <a:rPr lang="en-GB" smtClean="0"/>
              <a:t>20/09/2017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4709-5F74-4B2F-81C5-928AFAF1B4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968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ADCE-A271-41FC-968D-E90EFFD89B41}" type="datetimeFigureOut">
              <a:rPr lang="en-GB" smtClean="0"/>
              <a:t>20/09/2017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4709-5F74-4B2F-81C5-928AFAF1B4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089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ADCE-A271-41FC-968D-E90EFFD89B41}" type="datetimeFigureOut">
              <a:rPr lang="en-GB" smtClean="0"/>
              <a:t>20/09/2017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4709-5F74-4B2F-81C5-928AFAF1B4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735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ADCE-A271-41FC-968D-E90EFFD89B41}" type="datetimeFigureOut">
              <a:rPr lang="en-GB" smtClean="0"/>
              <a:t>20/09/2017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4709-5F74-4B2F-81C5-928AFAF1B4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582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6ADCE-A271-41FC-968D-E90EFFD89B41}" type="datetimeFigureOut">
              <a:rPr lang="en-GB" smtClean="0"/>
              <a:t>20/09/2017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34709-5F74-4B2F-81C5-928AFAF1B4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287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2282" y="468777"/>
            <a:ext cx="9144000" cy="799030"/>
          </a:xfrm>
        </p:spPr>
        <p:txBody>
          <a:bodyPr>
            <a:normAutofit fontScale="90000"/>
          </a:bodyPr>
          <a:lstStyle/>
          <a:p>
            <a:r>
              <a:rPr lang="en-GB" sz="2000" dirty="0">
                <a:latin typeface="Trebuchet MS" panose="020B0603020202020204" pitchFamily="34" charset="0"/>
              </a:rPr>
              <a:t>HULL GADA - SHOP OF POEMS</a:t>
            </a:r>
            <a:br>
              <a:rPr lang="en-GB" sz="2000" dirty="0">
                <a:latin typeface="Trebuchet MS" panose="020B0603020202020204" pitchFamily="34" charset="0"/>
              </a:rPr>
            </a:br>
            <a:r>
              <a:rPr lang="en-GB" sz="2000" dirty="0">
                <a:latin typeface="Trebuchet MS" panose="020B0603020202020204" pitchFamily="34" charset="0"/>
              </a:rPr>
              <a:t>Princes Quay, </a:t>
            </a:r>
            <a:r>
              <a:rPr lang="en-GB" sz="2000" dirty="0">
                <a:latin typeface="Trebuchet MS" panose="020B0603020202020204" pitchFamily="34" charset="0"/>
              </a:rPr>
              <a:t>24 – 30 Sep</a:t>
            </a:r>
            <a:br>
              <a:rPr lang="en-GB" sz="2000" dirty="0">
                <a:latin typeface="Trebuchet MS" panose="020B0603020202020204" pitchFamily="34" charset="0"/>
              </a:rPr>
            </a:br>
            <a:endParaRPr lang="en-GB" sz="2000" dirty="0">
              <a:latin typeface="Trebuchet MS" panose="020B0603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176" y="1402125"/>
            <a:ext cx="9371106" cy="5271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1162"/>
          <a:stretch/>
        </p:blipFill>
        <p:spPr>
          <a:xfrm>
            <a:off x="1225176" y="1934653"/>
            <a:ext cx="3468358" cy="40158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55040" y="2540644"/>
            <a:ext cx="1325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This bit should </a:t>
            </a:r>
            <a:br>
              <a:rPr lang="en-GB" sz="1200" dirty="0"/>
            </a:br>
            <a:r>
              <a:rPr lang="en-GB" sz="1200" dirty="0"/>
              <a:t>be transparent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" r="3118"/>
          <a:stretch/>
        </p:blipFill>
        <p:spPr>
          <a:xfrm>
            <a:off x="9572640" y="1827621"/>
            <a:ext cx="2517117" cy="42299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6403" y="1827620"/>
            <a:ext cx="1666237" cy="42299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06403" y="1827619"/>
            <a:ext cx="1325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This bit should </a:t>
            </a:r>
            <a:br>
              <a:rPr lang="en-GB" sz="1200" dirty="0"/>
            </a:br>
            <a:r>
              <a:rPr lang="en-GB" sz="1200" dirty="0"/>
              <a:t>be transparent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r="900"/>
          <a:stretch/>
        </p:blipFill>
        <p:spPr>
          <a:xfrm>
            <a:off x="5155706" y="1902857"/>
            <a:ext cx="2279592" cy="12223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22745" y="1065413"/>
            <a:ext cx="3067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  <a:latin typeface="Trebuchet MS" panose="020B0603020202020204" pitchFamily="34" charset="0"/>
              </a:rPr>
              <a:t>SHOP FRONT</a:t>
            </a:r>
          </a:p>
        </p:txBody>
      </p:sp>
    </p:spTree>
    <p:extLst>
      <p:ext uri="{BB962C8B-B14F-4D97-AF65-F5344CB8AC3E}">
        <p14:creationId xmlns:p14="http://schemas.microsoft.com/office/powerpoint/2010/main" val="1506025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2125" y="411444"/>
            <a:ext cx="3067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  <a:latin typeface="Trebuchet MS" panose="020B0603020202020204" pitchFamily="34" charset="0"/>
              </a:rPr>
              <a:t>SHOP LIBRARY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6465" y="2311055"/>
            <a:ext cx="5524983" cy="31078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1" r="20652"/>
          <a:stretch/>
        </p:blipFill>
        <p:spPr>
          <a:xfrm rot="5400000">
            <a:off x="4689599" y="610753"/>
            <a:ext cx="3807528" cy="3408911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3046714" y="2844414"/>
            <a:ext cx="2922494" cy="7751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t="15925"/>
          <a:stretch/>
        </p:blipFill>
        <p:spPr>
          <a:xfrm>
            <a:off x="5514769" y="1779168"/>
            <a:ext cx="2414418" cy="208578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11433" y="4606724"/>
            <a:ext cx="2529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Brick fire surround to sit behind the fireplace.</a:t>
            </a:r>
          </a:p>
        </p:txBody>
      </p:sp>
    </p:spTree>
    <p:extLst>
      <p:ext uri="{BB962C8B-B14F-4D97-AF65-F5344CB8AC3E}">
        <p14:creationId xmlns:p14="http://schemas.microsoft.com/office/powerpoint/2010/main" val="2207066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1964" y="315322"/>
            <a:ext cx="3067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  <a:latin typeface="Trebuchet MS" panose="020B0603020202020204" pitchFamily="34" charset="0"/>
              </a:rPr>
              <a:t>SHOP MIRRORS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4"/>
          <a:stretch/>
        </p:blipFill>
        <p:spPr>
          <a:xfrm>
            <a:off x="4680787" y="2236065"/>
            <a:ext cx="6790626" cy="3542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233" y="3580508"/>
            <a:ext cx="5191245" cy="21692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29"/>
          <a:stretch/>
        </p:blipFill>
        <p:spPr>
          <a:xfrm rot="5400000">
            <a:off x="-565286" y="1797690"/>
            <a:ext cx="5629085" cy="35830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671" y="1165335"/>
            <a:ext cx="2358584" cy="11328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752" y="2449723"/>
            <a:ext cx="2324422" cy="108390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386805" y="315322"/>
            <a:ext cx="2882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One speech bubble on each vertical mirror – doesn’t matter which is first in terms on English or Polish.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3530278" y="1244278"/>
            <a:ext cx="972274" cy="12054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623139" y="1093808"/>
            <a:ext cx="2928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Horizontal graphic for mirror.</a:t>
            </a:r>
          </a:p>
        </p:txBody>
      </p:sp>
    </p:spTree>
    <p:extLst>
      <p:ext uri="{BB962C8B-B14F-4D97-AF65-F5344CB8AC3E}">
        <p14:creationId xmlns:p14="http://schemas.microsoft.com/office/powerpoint/2010/main" val="35907189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C42307EFC073438B4FFFF77ECBCF68" ma:contentTypeVersion="12" ma:contentTypeDescription="Create a new document." ma:contentTypeScope="" ma:versionID="034189de01be7df593913df764eac2ba">
  <xsd:schema xmlns:xsd="http://www.w3.org/2001/XMLSchema" xmlns:xs="http://www.w3.org/2001/XMLSchema" xmlns:p="http://schemas.microsoft.com/office/2006/metadata/properties" xmlns:ns2="80129174-c05c-43cc-8e32-21fcbdfe51bb" xmlns:ns3="958b15ed-c521-4290-b073-2e98d4cc1d7f" xmlns:ns4="http://schemas.microsoft.com/sharepoint/v3/fields" targetNamespace="http://schemas.microsoft.com/office/2006/metadata/properties" ma:root="true" ma:fieldsID="df0f5f7795057d951e7ae7a806083bab" ns2:_="" ns3:_="" ns4:_="">
    <xsd:import namespace="80129174-c05c-43cc-8e32-21fcbdfe51bb"/>
    <xsd:import namespace="958b15ed-c521-4290-b073-2e98d4cc1d7f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wic_System_Copyright" minOccurs="0"/>
                <xsd:element ref="ns2:Sensi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129174-c05c-43cc-8e32-21fcbdfe51b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Sensitivity" ma:index="19" nillable="true" ma:displayName="Sensitivity" ma:description="Contains personal or commercially sensitive data?" ma:format="Dropdown" ma:internalName="Sensitivity">
      <xsd:simpleType>
        <xsd:restriction base="dms:Choice">
          <xsd:enumeration value="Sensitive personal data"/>
          <xsd:enumeration value="Commercially sensitive data"/>
          <xsd:enumeration value="Both"/>
          <xsd:enumeration value="Neither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8b15ed-c521-4290-b073-2e98d4cc1d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18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nsitivity xmlns="80129174-c05c-43cc-8e32-21fcbdfe51bb" xsi:nil="true"/>
    <wic_System_Copyright xmlns="http://schemas.microsoft.com/sharepoint/v3/fields" xsi:nil="true"/>
  </documentManagement>
</p:properties>
</file>

<file path=customXml/itemProps1.xml><?xml version="1.0" encoding="utf-8"?>
<ds:datastoreItem xmlns:ds="http://schemas.openxmlformats.org/officeDocument/2006/customXml" ds:itemID="{7771B9A3-90FF-4248-AEEA-7AA82F598027}"/>
</file>

<file path=customXml/itemProps2.xml><?xml version="1.0" encoding="utf-8"?>
<ds:datastoreItem xmlns:ds="http://schemas.openxmlformats.org/officeDocument/2006/customXml" ds:itemID="{C7A17D9B-69EB-4C44-A25E-7519C4897296}"/>
</file>

<file path=customXml/itemProps3.xml><?xml version="1.0" encoding="utf-8"?>
<ds:datastoreItem xmlns:ds="http://schemas.openxmlformats.org/officeDocument/2006/customXml" ds:itemID="{6F5BBCFA-9E37-4119-A319-0C9E6DDFC6B6}"/>
</file>

<file path=docProps/app.xml><?xml version="1.0" encoding="utf-8"?>
<Properties xmlns="http://schemas.openxmlformats.org/officeDocument/2006/extended-properties" xmlns:vt="http://schemas.openxmlformats.org/officeDocument/2006/docPropsVTypes">
  <TotalTime>1049</TotalTime>
  <Words>52</Words>
  <Application>Microsoft Office PowerPoint</Application>
  <PresentationFormat>Widescreen</PresentationFormat>
  <Paragraphs>9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Trebuchet MS</vt:lpstr>
      <vt:lpstr>Office Theme</vt:lpstr>
      <vt:lpstr>HULL GADA - SHOP OF POEMS Princes Quay, 24 – 30 Sep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HULL GADA   HULL TALKS SHOP OF POEMS Princes Quay 24 – 30 Sep</dc:title>
  <dc:creator>Rachel Crow</dc:creator>
  <cp:lastModifiedBy>Rachel Crow</cp:lastModifiedBy>
  <cp:revision>7</cp:revision>
  <dcterms:created xsi:type="dcterms:W3CDTF">2017-09-20T18:48:34Z</dcterms:created>
  <dcterms:modified xsi:type="dcterms:W3CDTF">2017-09-21T12:17:37Z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0x010100F8C42307EFC073438B4FFFF77ECBCF68</vt:lpwstr>
  </property>
</Properties>
</file>