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9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  <p:sldMasterId id="2147483706" r:id="rId3"/>
    <p:sldMasterId id="2147483718" r:id="rId4"/>
    <p:sldMasterId id="2147483730" r:id="rId5"/>
    <p:sldMasterId id="2147483742" r:id="rId6"/>
    <p:sldMasterId id="2147483754" r:id="rId7"/>
    <p:sldMasterId id="2147483766" r:id="rId8"/>
    <p:sldMasterId id="2147483778" r:id="rId9"/>
    <p:sldMasterId id="2147483790" r:id="rId10"/>
  </p:sldMasterIdLst>
  <p:notesMasterIdLst>
    <p:notesMasterId r:id="rId22"/>
  </p:notesMasterIdLst>
  <p:handoutMasterIdLst>
    <p:handoutMasterId r:id="rId23"/>
  </p:handoutMasterIdLst>
  <p:sldIdLst>
    <p:sldId id="471" r:id="rId11"/>
    <p:sldId id="499" r:id="rId12"/>
    <p:sldId id="332" r:id="rId13"/>
    <p:sldId id="490" r:id="rId14"/>
    <p:sldId id="492" r:id="rId15"/>
    <p:sldId id="494" r:id="rId16"/>
    <p:sldId id="500" r:id="rId17"/>
    <p:sldId id="501" r:id="rId18"/>
    <p:sldId id="502" r:id="rId19"/>
    <p:sldId id="503" r:id="rId20"/>
    <p:sldId id="497" r:id="rId21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C22"/>
    <a:srgbClr val="8C01A5"/>
    <a:srgbClr val="12B5D6"/>
    <a:srgbClr val="E34350"/>
    <a:srgbClr val="EE4865"/>
    <a:srgbClr val="F86BBE"/>
    <a:srgbClr val="8512BE"/>
    <a:srgbClr val="990099"/>
    <a:srgbClr val="F15CB7"/>
    <a:srgbClr val="85D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6" autoAdjust="0"/>
    <p:restoredTop sz="85484" autoAdjust="0"/>
  </p:normalViewPr>
  <p:slideViewPr>
    <p:cSldViewPr snapToGrid="0" snapToObjects="1">
      <p:cViewPr>
        <p:scale>
          <a:sx n="70" d="100"/>
          <a:sy n="70" d="100"/>
        </p:scale>
        <p:origin x="-3174" y="-11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-2958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B8FD4-C7D0-4A50-8D77-16A02BE54957}" type="datetimeFigureOut">
              <a:rPr lang="en-GB" smtClean="0"/>
              <a:pPr/>
              <a:t>05/04/2016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5A21E-19EE-4968-A6AE-D3F65A4CF4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943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64CF2-C508-467B-8B40-89DBA2810D0B}" type="datetimeFigureOut">
              <a:rPr lang="en-GB" smtClean="0"/>
              <a:pPr/>
              <a:t>05/04/2016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97D6F-E1D6-4468-B1AB-F8CD729348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57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Wz8lNMbLv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611B2-ADB2-CA48-B0F8-6CA834DDDDA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60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hlinkClick r:id="rId3"/>
              </a:rPr>
              <a:t>https://www.youtube.com/watch?v=XWz8lNMbLv4</a:t>
            </a:r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97D6F-E1D6-4468-B1AB-F8CD72934803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C01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576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717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144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245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773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359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716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071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098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08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9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636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04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565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206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071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1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1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71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47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9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5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6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B5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03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50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2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67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8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24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68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80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91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3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D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03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93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9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12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68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32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80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71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40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06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3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5D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03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73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39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42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04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41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88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60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04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5C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038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1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3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7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21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88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2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18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75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36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48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0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25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86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03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91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32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556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87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847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92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5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186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597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45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866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915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1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299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14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80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53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3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277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22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746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8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48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79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61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871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973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823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2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85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443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21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973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417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47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007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033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777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694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6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A840-9413-534E-BB8B-0F73A7F2432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76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40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8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0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9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2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9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86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39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XWz8lNMbLv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ll 2017 Hello Wor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3" y="357377"/>
            <a:ext cx="6138877" cy="2133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642" y="3179928"/>
            <a:ext cx="7450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</a:rPr>
              <a:t>PLACE DES ANGES</a:t>
            </a:r>
            <a:endParaRPr lang="en-GB" sz="2600" b="1" dirty="0" smtClean="0">
              <a:solidFill>
                <a:schemeClr val="bg1"/>
              </a:solidFill>
            </a:endParaRPr>
          </a:p>
          <a:p>
            <a:r>
              <a:rPr lang="en-GB" sz="2600" b="1" dirty="0" smtClean="0">
                <a:solidFill>
                  <a:schemeClr val="bg1"/>
                </a:solidFill>
              </a:rPr>
              <a:t>Hull 2017 and Yorkshire </a:t>
            </a:r>
            <a:r>
              <a:rPr lang="en-GB" sz="2600" b="1" dirty="0" smtClean="0">
                <a:solidFill>
                  <a:schemeClr val="bg1"/>
                </a:solidFill>
              </a:rPr>
              <a:t>Festival </a:t>
            </a:r>
          </a:p>
        </p:txBody>
      </p:sp>
    </p:spTree>
    <p:extLst>
      <p:ext uri="{BB962C8B-B14F-4D97-AF65-F5344CB8AC3E}">
        <p14:creationId xmlns:p14="http://schemas.microsoft.com/office/powerpoint/2010/main" val="27441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291698"/>
            <a:ext cx="7615713" cy="34771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/>
              <a:t>      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Next steps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910" y="1414992"/>
            <a:ext cx="8052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Agreement in principle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Assignment of key contacts for Hull 2017 to liaise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Independent Structural Engineer to check rigging documents and 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Hull 2017 to provide schedule of access needs for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04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p_france_culture_13Jan13-975x6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0502"/>
            <a:ext cx="9144000" cy="607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gent-Street-Festival-2012-Circus-Circ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8510"/>
            <a:ext cx="9144000" cy="619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760561"/>
            <a:ext cx="8136904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/>
              <a:t>	</a:t>
            </a:r>
            <a:r>
              <a:rPr lang="en-GB" sz="1700" dirty="0" smtClean="0"/>
              <a:t>As night falls across the city of Hull, a number of angels begin to appear, high up on the rooftops.  The angels start to glide down into the audience, releasing white feathers which float across the sky.  </a:t>
            </a:r>
          </a:p>
          <a:p>
            <a:endParaRPr lang="en-GB" sz="1700" dirty="0" smtClean="0"/>
          </a:p>
          <a:p>
            <a:pPr>
              <a:buNone/>
            </a:pPr>
            <a:r>
              <a:rPr lang="en-GB" sz="1700" dirty="0" smtClean="0"/>
              <a:t>	Once the last angel has taken flight, the crowd will be showered with a spectacular explosive display of feather fireworks. </a:t>
            </a:r>
          </a:p>
          <a:p>
            <a:pPr>
              <a:buNone/>
            </a:pPr>
            <a:endParaRPr lang="en-GB" sz="1700" dirty="0" smtClean="0"/>
          </a:p>
          <a:p>
            <a:pPr>
              <a:buNone/>
            </a:pPr>
            <a:r>
              <a:rPr lang="en-GB" sz="1700" dirty="0" smtClean="0"/>
              <a:t>	A playful, visual spectacle that will enchant audiences of all ages. 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Gratte Ciel </a:t>
            </a:r>
          </a:p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Place des Anges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  <p:sp>
        <p:nvSpPr>
          <p:cNvPr id="12290" name="AutoShape 2" descr="A scene from Place des Anges at Piccadilly Cir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92" name="AutoShape 4" descr="A scene from Place des Anges at Piccadilly Cir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414992"/>
            <a:ext cx="7615713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GB" sz="2800" dirty="0" smtClean="0"/>
          </a:p>
          <a:p>
            <a:pPr>
              <a:buNone/>
            </a:pPr>
            <a:r>
              <a:rPr lang="en-GB" sz="2400" dirty="0" smtClean="0"/>
              <a:t>Presented by Yorkshire Festival and Hull 2017 </a:t>
            </a:r>
          </a:p>
          <a:p>
            <a:endParaRPr lang="en-GB" sz="2400" dirty="0"/>
          </a:p>
          <a:p>
            <a:pPr>
              <a:buNone/>
            </a:pPr>
            <a:r>
              <a:rPr lang="en-GB" sz="2400" dirty="0" smtClean="0"/>
              <a:t>Finale of the Yorkshire Festival 2016 </a:t>
            </a:r>
          </a:p>
          <a:p>
            <a:pPr>
              <a:buNone/>
            </a:pPr>
            <a:r>
              <a:rPr lang="en-GB" sz="2400" dirty="0" smtClean="0"/>
              <a:t>Opening the Amy Johnson Festival 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First public announcement - 14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April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The Partnership 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291698"/>
            <a:ext cx="7615713" cy="347710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/>
              <a:t>      </a:t>
            </a:r>
          </a:p>
          <a:p>
            <a:pPr>
              <a:buNone/>
            </a:pPr>
            <a:r>
              <a:rPr lang="en-GB" sz="2400" b="1" dirty="0" smtClean="0"/>
              <a:t>Location: </a:t>
            </a:r>
            <a:r>
              <a:rPr lang="en-GB" sz="2400" dirty="0" smtClean="0"/>
              <a:t>Queen’s Gardens, Hull</a:t>
            </a:r>
            <a:endParaRPr lang="en-GB" sz="2400" b="1" dirty="0" smtClean="0"/>
          </a:p>
          <a:p>
            <a:pPr>
              <a:buNone/>
            </a:pPr>
            <a:endParaRPr lang="en-GB" sz="2400" b="1" dirty="0" smtClean="0"/>
          </a:p>
          <a:p>
            <a:pPr>
              <a:buNone/>
            </a:pPr>
            <a:r>
              <a:rPr lang="en-GB" sz="2400" b="1" dirty="0" smtClean="0"/>
              <a:t>Date: </a:t>
            </a:r>
            <a:r>
              <a:rPr lang="en-GB" sz="2400" dirty="0" smtClean="0"/>
              <a:t>Sat 2</a:t>
            </a:r>
            <a:r>
              <a:rPr lang="en-GB" sz="2400" baseline="30000" dirty="0" smtClean="0"/>
              <a:t>nd</a:t>
            </a:r>
            <a:r>
              <a:rPr lang="en-GB" sz="2400" dirty="0" smtClean="0"/>
              <a:t> of July 2016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b="1" dirty="0" smtClean="0"/>
              <a:t>Time: </a:t>
            </a:r>
            <a:r>
              <a:rPr lang="en-GB" sz="2400" dirty="0" smtClean="0"/>
              <a:t>9.45pm 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b="1" dirty="0" smtClean="0"/>
              <a:t>Tickets: </a:t>
            </a:r>
            <a:r>
              <a:rPr lang="en-GB" sz="2400" dirty="0" smtClean="0"/>
              <a:t>Free – Ticketed [Limited Availability]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Capacity: 7000 tickets plus additional viewing for 5000 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Details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Gratte Ciel </a:t>
            </a:r>
          </a:p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Place des Anges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  <p:sp>
        <p:nvSpPr>
          <p:cNvPr id="12290" name="AutoShape 2" descr="A scene from Place des Anges at Piccadilly Cir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92" name="AutoShape 4" descr="A scene from Place des Anges at Piccadilly Cir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68478" y="2429301"/>
            <a:ext cx="7615713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2400" dirty="0" smtClean="0">
                <a:hlinkClick r:id="rId4"/>
              </a:rPr>
              <a:t>https://www.youtube.com/watch?v=XWz8lNMbLv4</a:t>
            </a:r>
            <a:endParaRPr lang="en-GB" sz="2400" dirty="0" smtClean="0"/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endParaRPr lang="en-GB" sz="2800" dirty="0" smtClean="0"/>
          </a:p>
        </p:txBody>
      </p:sp>
      <p:sp>
        <p:nvSpPr>
          <p:cNvPr id="146434" name="AutoShape 2" descr="Lever de rideau sur Jean-Jaurès avec 'La Place des anges'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ll 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109"/>
            <a:ext cx="9144000" cy="6465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291698"/>
            <a:ext cx="7615713" cy="34771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/>
              <a:t>      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Hull City Council 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910" y="1414992"/>
            <a:ext cx="80521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Permissions to access and rig lines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Guildhall Bell Tower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Tower at 79 </a:t>
            </a:r>
            <a:r>
              <a:rPr lang="en-GB" dirty="0" err="1" smtClean="0"/>
              <a:t>Lowgate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Permissions to access and put lights on roof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79 </a:t>
            </a:r>
            <a:r>
              <a:rPr lang="en-GB" dirty="0" err="1" smtClean="0"/>
              <a:t>Lowgate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Warehouse number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Hooper Building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8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291698"/>
            <a:ext cx="7615713" cy="34771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/>
              <a:t>      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Hull College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910" y="1414992"/>
            <a:ext cx="80521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Permission to use main plaza as event site</a:t>
            </a:r>
          </a:p>
          <a:p>
            <a:endParaRPr lang="en-GB" dirty="0"/>
          </a:p>
          <a:p>
            <a:r>
              <a:rPr lang="en-GB" dirty="0" smtClean="0"/>
              <a:t>Permission to access and rig lines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Main Building – towers and ground level</a:t>
            </a:r>
          </a:p>
          <a:p>
            <a:endParaRPr lang="en-GB" dirty="0" smtClean="0"/>
          </a:p>
          <a:p>
            <a:r>
              <a:rPr lang="en-GB" dirty="0" smtClean="0"/>
              <a:t>Permissions to access and put lights on roof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School of Art and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Wilberforce Centre</a:t>
            </a:r>
          </a:p>
          <a:p>
            <a:endParaRPr lang="en-GB" dirty="0" smtClean="0"/>
          </a:p>
          <a:p>
            <a:r>
              <a:rPr lang="en-GB" dirty="0" smtClean="0"/>
              <a:t>Access to additional inside spaces, if possible, to use for green room etc.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6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ULL CITY OF CULTUR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B5D6"/>
      </a:accent1>
      <a:accent2>
        <a:srgbClr val="8C00A6"/>
      </a:accent2>
      <a:accent3>
        <a:srgbClr val="F7DD18"/>
      </a:accent3>
      <a:accent4>
        <a:srgbClr val="EB3EA8"/>
      </a:accent4>
      <a:accent5>
        <a:srgbClr val="E62E52"/>
      </a:accent5>
      <a:accent6>
        <a:srgbClr val="85D200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ustom Design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79834553-09DF-44FC-88BE-8FA7C0195D9F}"/>
</file>

<file path=customXml/itemProps2.xml><?xml version="1.0" encoding="utf-8"?>
<ds:datastoreItem xmlns:ds="http://schemas.openxmlformats.org/officeDocument/2006/customXml" ds:itemID="{59A5E9A7-6043-4073-99F9-B4CBDFCB7607}"/>
</file>

<file path=customXml/itemProps3.xml><?xml version="1.0" encoding="utf-8"?>
<ds:datastoreItem xmlns:ds="http://schemas.openxmlformats.org/officeDocument/2006/customXml" ds:itemID="{B20430B6-378F-4B05-9998-88E540671D22}"/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218</Words>
  <Application>Microsoft Office PowerPoint</Application>
  <PresentationFormat>On-screen Show (16:9)</PresentationFormat>
  <Paragraphs>72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Office Theme</vt:lpstr>
      <vt:lpstr>9_Custom Design</vt:lpstr>
      <vt:lpstr>3_Custom Design</vt:lpstr>
      <vt:lpstr>1_Custom Design</vt:lpstr>
      <vt:lpstr>6_Custom Design</vt:lpstr>
      <vt:lpstr>5_Custom Design</vt:lpstr>
      <vt:lpstr>2_Custom Design</vt:lpstr>
      <vt:lpstr>12_Custom Design</vt:lpstr>
      <vt:lpstr>8_Custom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Contractor</dc:creator>
  <cp:lastModifiedBy>Fuller Katy</cp:lastModifiedBy>
  <cp:revision>270</cp:revision>
  <cp:lastPrinted>2015-10-21T09:45:34Z</cp:lastPrinted>
  <dcterms:created xsi:type="dcterms:W3CDTF">2015-10-14T11:25:04Z</dcterms:created>
  <dcterms:modified xsi:type="dcterms:W3CDTF">2016-04-05T11:54:40Z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