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9" r:id="rId3"/>
    <p:sldId id="273" r:id="rId4"/>
    <p:sldId id="260" r:id="rId5"/>
    <p:sldId id="261" r:id="rId6"/>
    <p:sldId id="274" r:id="rId7"/>
    <p:sldId id="262" r:id="rId8"/>
    <p:sldId id="263" r:id="rId9"/>
    <p:sldId id="264" r:id="rId10"/>
    <p:sldId id="266" r:id="rId11"/>
    <p:sldId id="279" r:id="rId12"/>
    <p:sldId id="278" r:id="rId13"/>
    <p:sldId id="276" r:id="rId14"/>
    <p:sldId id="268" r:id="rId15"/>
    <p:sldId id="275" r:id="rId16"/>
    <p:sldId id="270" r:id="rId17"/>
    <p:sldId id="271" r:id="rId18"/>
    <p:sldId id="272" r:id="rId19"/>
    <p:sldId id="281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1"/>
    <p:restoredTop sz="86429"/>
  </p:normalViewPr>
  <p:slideViewPr>
    <p:cSldViewPr snapToGrid="0" snapToObjects="1">
      <p:cViewPr>
        <p:scale>
          <a:sx n="90" d="100"/>
          <a:sy n="90" d="100"/>
        </p:scale>
        <p:origin x="90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12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2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customXml" Target="../customXml/item2.xml"/><Relationship Id="rId24" Type="http://schemas.openxmlformats.org/officeDocument/2006/relationships/presProps" Target="presProps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C8F82-C2A7-BC4F-8697-7D5E6685D50C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E3A7B-E14B-7A4A-8692-7CFE5355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027E-1436-7248-B78E-50FE5F9A2313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50AB4-C141-D146-8126-3A8D51817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1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50AB4-C141-D146-8126-3A8D518173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5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0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5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2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5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993D-D43A-FF4F-9972-87B8CA82187A}" type="datetimeFigureOut">
              <a:rPr lang="en-US" smtClean="0"/>
              <a:t>11/18/16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3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78333" y="1405467"/>
            <a:ext cx="3907747" cy="1081701"/>
          </a:xfrm>
          <a:solidFill>
            <a:srgbClr val="FF0000">
              <a:alpha val="0"/>
            </a:srgbClr>
          </a:solidFill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WELCOME 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333" y="2487168"/>
            <a:ext cx="45897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TO WOW HULL</a:t>
            </a: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THE MERCURE HOTEL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MONDAY 21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ST</a:t>
            </a:r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NOVEMBER 2016</a:t>
            </a:r>
            <a:endParaRPr lang="en-US" sz="20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18" y="-159351"/>
            <a:ext cx="2892871" cy="20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" y="1981200"/>
            <a:ext cx="5326762" cy="405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Introductions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1981200"/>
            <a:ext cx="5326762" cy="405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When have you experienced or witnessed gender inequality?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When </a:t>
            </a:r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have you experienced or witnessed gender equality?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r="18364"/>
          <a:stretch/>
        </p:blipFill>
        <p:spPr>
          <a:xfrm>
            <a:off x="5384950" y="0"/>
            <a:ext cx="6807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1981200"/>
            <a:ext cx="5326762" cy="405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What would we like to change? </a:t>
            </a:r>
          </a:p>
          <a:p>
            <a:pPr marL="457200" indent="-457200" algn="l">
              <a:buFont typeface="Arial" charset="0"/>
              <a:buChar char="•"/>
            </a:pPr>
            <a:endParaRPr lang="en-US" sz="28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What pledges could we make at WOW Hull to make these things happen?</a:t>
            </a:r>
            <a:r>
              <a:rPr lang="en-US" sz="3200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88" y="0"/>
            <a:ext cx="553135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1522" y="5388709"/>
            <a:ext cx="281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Ethel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Leginska</a:t>
            </a:r>
            <a:endParaRPr lang="en-US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Composer &amp; Conductor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8333" y="1448416"/>
            <a:ext cx="4948429" cy="4952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 smtClean="0">
              <a:solidFill>
                <a:schemeClr val="bg1"/>
              </a:solidFill>
            </a:endParaRP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Examples of Pledges 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More equal representation in local politics</a:t>
            </a:r>
          </a:p>
          <a:p>
            <a:pPr marL="342900" lvl="0" indent="-342900" algn="l"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Equal broadcasting of men and women’s football in Hull. </a:t>
            </a:r>
          </a:p>
          <a:p>
            <a:pPr marL="342900" lvl="0" indent="-342900" algn="l"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Empower everyone to challenge everyday sexism</a:t>
            </a:r>
            <a:r>
              <a:rPr lang="en-US" sz="24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pPr algn="l"/>
            <a:endParaRPr lang="en-US" sz="32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513" y="5630779"/>
            <a:ext cx="353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Cosey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Fanni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Tutti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and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Coum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Transmissions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Artist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Coum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Transmissions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94" y="0"/>
            <a:ext cx="6846406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8333" y="1448416"/>
            <a:ext cx="4948429" cy="4952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PLEDGES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5988" y="5742734"/>
            <a:ext cx="314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Barbara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Buttrick</a:t>
            </a:r>
            <a:endParaRPr lang="en-US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Boxer </a:t>
            </a:r>
          </a:p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: © 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Dana 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Goldstein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8517"/>
          <a:stretch/>
        </p:blipFill>
        <p:spPr>
          <a:xfrm>
            <a:off x="5326763" y="0"/>
            <a:ext cx="6864552" cy="6885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8333" y="1448416"/>
            <a:ext cx="4948429" cy="4952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PLEDGES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8862" y="5742734"/>
            <a:ext cx="2997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Barbara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Buttrick</a:t>
            </a:r>
            <a:endParaRPr lang="en-US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Boxer </a:t>
            </a:r>
          </a:p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: © 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Dana 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Goldstein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8517"/>
          <a:stretch/>
        </p:blipFill>
        <p:spPr>
          <a:xfrm>
            <a:off x="5326763" y="0"/>
            <a:ext cx="6864552" cy="6885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KATE FOX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54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Poet </a:t>
            </a:r>
            <a:endParaRPr lang="en-US" sz="5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0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Thank you</a:t>
            </a:r>
            <a:endParaRPr lang="en-US" sz="5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8905" y="2276437"/>
            <a:ext cx="5147858" cy="42237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</a:t>
            </a:r>
          </a:p>
          <a:p>
            <a:pPr algn="l"/>
            <a:endParaRPr lang="en-US" sz="5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10</a:t>
            </a:r>
            <a:r>
              <a:rPr lang="en-US" sz="4300" baseline="30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</a:t>
            </a:r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– 12</a:t>
            </a:r>
            <a:r>
              <a:rPr lang="en-US" sz="4300" baseline="30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</a:t>
            </a:r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March 2017 </a:t>
            </a:r>
          </a:p>
          <a:p>
            <a:endParaRPr lang="en-US" sz="46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DISCOVER MORE: HULL2017.CO.UK/WOWHULL</a:t>
            </a:r>
          </a:p>
          <a:p>
            <a:pPr algn="l"/>
            <a:endParaRPr lang="en-US" sz="5400" dirty="0" smtClean="0">
              <a:solidFill>
                <a:schemeClr val="bg1"/>
              </a:solidFill>
            </a:endParaRPr>
          </a:p>
          <a:p>
            <a:pPr algn="l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5148" y="974035"/>
            <a:ext cx="2146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590"/>
            <a:ext cx="12192000" cy="8346486"/>
          </a:xfrm>
        </p:spPr>
      </p:pic>
    </p:spTree>
    <p:extLst>
      <p:ext uri="{BB962C8B-B14F-4D97-AF65-F5344CB8AC3E}">
        <p14:creationId xmlns:p14="http://schemas.microsoft.com/office/powerpoint/2010/main" val="10614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333" y="2487168"/>
            <a:ext cx="45897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</a:t>
            </a:r>
          </a:p>
          <a:p>
            <a:endParaRPr lang="en-US" sz="36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#WOWHULL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DISCOVER MORE: HULL2017.CO.UK/WOWHULL</a:t>
            </a:r>
            <a:endParaRPr lang="en-US" sz="20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3899"/>
            <a:ext cx="5029200" cy="687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0538" y="4980158"/>
            <a:ext cx="2862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Lillian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Bilocca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Trawler Safety Campaigner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: © 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 Daily Mail  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35501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8905" y="2276437"/>
            <a:ext cx="5147858" cy="42237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</a:t>
            </a:r>
          </a:p>
          <a:p>
            <a:pPr algn="l"/>
            <a:endParaRPr lang="en-US" sz="5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10</a:t>
            </a:r>
            <a:r>
              <a:rPr lang="en-US" sz="4300" baseline="30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</a:t>
            </a:r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– 12</a:t>
            </a:r>
            <a:r>
              <a:rPr lang="en-US" sz="4300" baseline="30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</a:t>
            </a:r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March 2017 </a:t>
            </a:r>
          </a:p>
          <a:p>
            <a:endParaRPr lang="en-US" sz="46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DISCOVER MORE: HULL2017.CO.UK/WOWHULL</a:t>
            </a:r>
          </a:p>
          <a:p>
            <a:pPr algn="l"/>
            <a:endParaRPr lang="en-US" sz="5400" dirty="0" smtClean="0">
              <a:solidFill>
                <a:schemeClr val="bg1"/>
              </a:solidFill>
            </a:endParaRPr>
          </a:p>
          <a:p>
            <a:pPr algn="l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5148" y="974035"/>
            <a:ext cx="2146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HENRIETTA DUCKWORTH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Executive </a:t>
            </a:r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Producer </a:t>
            </a:r>
            <a:endParaRPr lang="en-US" sz="32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 </a:t>
            </a:r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UK City of Culture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KATE FOX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Poet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ROSIE MILLARD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Chair of Hull UK City of Culture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JUDE KELLY CBE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Founder </a:t>
            </a:r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4917" y="2276438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KEY NOTE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88" y="0"/>
            <a:ext cx="4572612" cy="68718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4850" y="5323816"/>
            <a:ext cx="310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Susie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Meakin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Clarke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Activist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 Daily Mail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292721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8333" y="2276437"/>
            <a:ext cx="4948429" cy="37528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CIRCLE OF FRIENDS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Jude Kelly 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Suzanne </a:t>
            </a:r>
            <a:r>
              <a:rPr lang="en-US" sz="3200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Clisby</a:t>
            </a:r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Tish Lamb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David ‘</a:t>
            </a:r>
            <a:r>
              <a:rPr lang="en-US" sz="3200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Burnsy</a:t>
            </a:r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’ Burns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Bea Campbell</a:t>
            </a:r>
          </a:p>
          <a:p>
            <a:pPr algn="l"/>
            <a:r>
              <a:rPr lang="en-GB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Melanie </a:t>
            </a:r>
            <a:r>
              <a:rPr lang="en-GB" sz="320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Eusebe</a:t>
            </a:r>
            <a:r>
              <a:rPr lang="en-GB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8547" y="2276438"/>
            <a:ext cx="5118215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REVOLUTIONARY </a:t>
            </a:r>
          </a:p>
          <a:p>
            <a:pPr algn="l"/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MAKERS 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43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Ian Read</a:t>
            </a:r>
          </a:p>
          <a:p>
            <a:pPr algn="l" defTabSz="457200"/>
            <a:r>
              <a:rPr lang="en-GB" sz="2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Head of Learning &amp; Participation</a:t>
            </a:r>
          </a:p>
          <a:p>
            <a:pPr algn="l" defTabSz="457200"/>
            <a:r>
              <a:rPr lang="en-GB" sz="22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Hull UK City of Culture 2017</a:t>
            </a:r>
          </a:p>
          <a:p>
            <a:pPr algn="l"/>
            <a:r>
              <a:rPr lang="en-US" sz="3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 </a:t>
            </a:r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8850" y="5452241"/>
            <a:ext cx="2874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Shirley Craven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Textile Designer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© Hull 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Daily Mail 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-2523" r="15878" b="2523"/>
          <a:stretch/>
        </p:blipFill>
        <p:spPr>
          <a:xfrm>
            <a:off x="5103244" y="-178904"/>
            <a:ext cx="7157224" cy="7079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7693DE26-FE8E-4E19-8A9A-ED5F738A848B}"/>
</file>

<file path=customXml/itemProps2.xml><?xml version="1.0" encoding="utf-8"?>
<ds:datastoreItem xmlns:ds="http://schemas.openxmlformats.org/officeDocument/2006/customXml" ds:itemID="{81978CA7-211C-4DF2-85F6-CD611F7BFB42}"/>
</file>

<file path=customXml/itemProps3.xml><?xml version="1.0" encoding="utf-8"?>
<ds:datastoreItem xmlns:ds="http://schemas.openxmlformats.org/officeDocument/2006/customXml" ds:itemID="{E51D4C3E-1DEB-4E6E-BA83-70B4C61EC4B8}"/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287</Words>
  <Application>Microsoft Macintosh PowerPoint</Application>
  <PresentationFormat>Widescreen</PresentationFormat>
  <Paragraphs>118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Trebuchet MS</vt:lpstr>
      <vt:lpstr>Office Theme</vt:lpstr>
      <vt:lpstr>WELCOME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OReilly</dc:creator>
  <cp:lastModifiedBy>Madeleine OReilly</cp:lastModifiedBy>
  <cp:revision>38</cp:revision>
  <dcterms:created xsi:type="dcterms:W3CDTF">2016-11-12T10:03:36Z</dcterms:created>
  <dcterms:modified xsi:type="dcterms:W3CDTF">2016-11-18T18:07:02Z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