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0.xml" ContentType="application/vnd.openxmlformats-officedocument.presentationml.slideMaster+xml"/>
  <Override PartName="/ppt/notesSlides/notesSlide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22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1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12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4" r:id="rId2"/>
    <p:sldMasterId id="2147483706" r:id="rId3"/>
    <p:sldMasterId id="2147483718" r:id="rId4"/>
    <p:sldMasterId id="2147483730" r:id="rId5"/>
    <p:sldMasterId id="2147483742" r:id="rId6"/>
    <p:sldMasterId id="2147483754" r:id="rId7"/>
    <p:sldMasterId id="2147483766" r:id="rId8"/>
    <p:sldMasterId id="2147483778" r:id="rId9"/>
    <p:sldMasterId id="2147483790" r:id="rId10"/>
  </p:sldMasterIdLst>
  <p:notesMasterIdLst>
    <p:notesMasterId r:id="rId19"/>
  </p:notesMasterIdLst>
  <p:handoutMasterIdLst>
    <p:handoutMasterId r:id="rId20"/>
  </p:handoutMasterIdLst>
  <p:sldIdLst>
    <p:sldId id="471" r:id="rId11"/>
    <p:sldId id="332" r:id="rId12"/>
    <p:sldId id="499" r:id="rId13"/>
    <p:sldId id="494" r:id="rId14"/>
    <p:sldId id="490" r:id="rId15"/>
    <p:sldId id="492" r:id="rId16"/>
    <p:sldId id="500" r:id="rId17"/>
    <p:sldId id="497" r:id="rId18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EDC22"/>
    <a:srgbClr val="8C01A5"/>
    <a:srgbClr val="12B5D6"/>
    <a:srgbClr val="E34350"/>
    <a:srgbClr val="EE4865"/>
    <a:srgbClr val="F86BBE"/>
    <a:srgbClr val="8512BE"/>
    <a:srgbClr val="990099"/>
    <a:srgbClr val="F15CB7"/>
    <a:srgbClr val="85D11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76" autoAdjust="0"/>
    <p:restoredTop sz="85484" autoAdjust="0"/>
  </p:normalViewPr>
  <p:slideViewPr>
    <p:cSldViewPr snapToGrid="0" snapToObjects="1">
      <p:cViewPr>
        <p:scale>
          <a:sx n="70" d="100"/>
          <a:sy n="70" d="100"/>
        </p:scale>
        <p:origin x="-1668" y="-3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-2958" y="-96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B8FD4-C7D0-4A50-8D77-16A02BE54957}" type="datetimeFigureOut">
              <a:rPr lang="en-GB" smtClean="0"/>
              <a:pPr/>
              <a:t>09/03/2016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5A21E-19EE-4968-A6AE-D3F65A4CF46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63943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64CF2-C508-467B-8B40-89DBA2810D0B}" type="datetimeFigureOut">
              <a:rPr lang="en-GB" smtClean="0"/>
              <a:pPr/>
              <a:t>09/03/2016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97D6F-E1D6-4468-B1AB-F8CD729348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17575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Wz8lNMbLv4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611B2-ADB2-CA48-B0F8-6CA834DDDDA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1560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hlinkClick r:id="rId3"/>
              </a:rPr>
              <a:t>https://www.youtube.com/watch?v=XWz8lNMbLv4</a:t>
            </a:r>
            <a:endParaRPr lang="en-GB" sz="12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97D6F-E1D6-4468-B1AB-F8CD72934803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GROUND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C01A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8184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3/9/2016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07576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58717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10144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11245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70773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84359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98716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14071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86098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60086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659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3/9/2016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25636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1204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36565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64206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63071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350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3/9/2016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5712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3/9/2016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0129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411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4171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4147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849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5951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2866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GROU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2B5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9803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4150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3322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9768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7167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218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8924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8668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67807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4691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513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GROUND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DC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9803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13933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339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26122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38684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4932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2880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60714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01406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49068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603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GROUN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5D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9803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62734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13390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38425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69044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04415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99390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44880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95607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15047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899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GROUND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15CB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98038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95914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6439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52879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94213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5288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3125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01183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08755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42368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787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48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34507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45258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06986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21033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1915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32328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23556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12873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91847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59926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8553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98186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95597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66456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07866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46915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7314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40299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86140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1809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8532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7937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3/9/2016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67277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88221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17746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9485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30487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29579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361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81871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62973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79823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5722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/>
              <a:pPr/>
              <a:t>3/9/2016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78385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07443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00217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77973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60417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41477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11007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52033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83777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48694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2464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4A840-9413-534E-BB8B-0F73A7F24329}" type="datetimeFigureOut">
              <a:rPr lang="en-US" smtClean="0"/>
              <a:pPr/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21EF1-347A-A24E-AEA9-F86D65806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309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22745B2-94C2-44B5-BF31-06EAAC9C08F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FB707F-2823-4E4E-8656-9F2A67D672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1776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4840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14C3FA2-652B-4EF5-AC96-A926FF8945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55EB2DA-0F86-4CB0-81CE-5CED789F24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2418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0ED1A04-1261-45D8-990D-E181EDF1E5A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36147C8-2C24-4E2A-8B54-1D1EB17B5A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1070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270AFE4-6AD3-4968-8DC3-B2EF0AD3CF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8346D58-AD9C-4889-9B93-EF4006FE87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793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F253ADE-AF9B-43B6-9F02-8B97C2BB970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89BB00-DF8A-4793-A7BB-B769E670E1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322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3B1617A-9C43-4142-870F-A4CD6A3FADA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C0C6138-9C21-4DF9-BDEF-661A407CEDC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4199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65C3E2-D888-466A-844A-4E86E81A663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0276D55-2334-475D-9835-5013CFC89C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986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5299F1-181F-41D5-817D-013DC3C370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09/03/2016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6B4F63F-A3DC-4D83-BEB6-D59791EAB6D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9439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youtube.com/watch?v=XWz8lNMbLv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ll 2017 Hello Word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643" y="357377"/>
            <a:ext cx="6138877" cy="2133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642" y="3179928"/>
            <a:ext cx="745042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smtClean="0">
                <a:solidFill>
                  <a:schemeClr val="bg1"/>
                </a:solidFill>
              </a:rPr>
              <a:t>Place des </a:t>
            </a:r>
            <a:r>
              <a:rPr lang="en-GB" sz="2600" b="1" dirty="0" err="1" smtClean="0">
                <a:solidFill>
                  <a:schemeClr val="bg1"/>
                </a:solidFill>
              </a:rPr>
              <a:t>Anges</a:t>
            </a:r>
            <a:r>
              <a:rPr lang="en-GB" sz="2600" b="1" dirty="0" smtClean="0">
                <a:solidFill>
                  <a:schemeClr val="bg1"/>
                </a:solidFill>
              </a:rPr>
              <a:t> </a:t>
            </a:r>
          </a:p>
          <a:p>
            <a:endParaRPr lang="en-GB" sz="2600" b="1" dirty="0" smtClean="0">
              <a:solidFill>
                <a:schemeClr val="bg1"/>
              </a:solidFill>
            </a:endParaRPr>
          </a:p>
          <a:p>
            <a:r>
              <a:rPr lang="en-GB" sz="2600" b="1" dirty="0" smtClean="0">
                <a:solidFill>
                  <a:schemeClr val="bg1"/>
                </a:solidFill>
              </a:rPr>
              <a:t>Katy Fuller 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Senior Producer </a:t>
            </a:r>
          </a:p>
        </p:txBody>
      </p:sp>
    </p:spTree>
    <p:extLst>
      <p:ext uri="{BB962C8B-B14F-4D97-AF65-F5344CB8AC3E}">
        <p14:creationId xmlns:p14="http://schemas.microsoft.com/office/powerpoint/2010/main" xmlns="" val="274417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431127" y="1760561"/>
            <a:ext cx="8136904" cy="3600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dirty="0" smtClean="0"/>
              <a:t>	</a:t>
            </a:r>
            <a:r>
              <a:rPr lang="en-GB" sz="1700" dirty="0" smtClean="0"/>
              <a:t>As night falls across the city of Hull, a number of angels begin to appear, high up on the rooftops.  </a:t>
            </a:r>
            <a:r>
              <a:rPr lang="en-GB" sz="1700" dirty="0" smtClean="0"/>
              <a:t>The </a:t>
            </a:r>
            <a:r>
              <a:rPr lang="en-GB" sz="1700" dirty="0" smtClean="0"/>
              <a:t>angels start to glide down into the audience, releasing white feathers which float across the sky.  </a:t>
            </a:r>
          </a:p>
          <a:p>
            <a:endParaRPr lang="en-GB" sz="1700" dirty="0" smtClean="0"/>
          </a:p>
          <a:p>
            <a:pPr>
              <a:buNone/>
            </a:pPr>
            <a:r>
              <a:rPr lang="en-GB" sz="1700" dirty="0" smtClean="0"/>
              <a:t>	Once the last angel has taken flight, the crowd will be showered with a spectacular explosive display of feather fireworks. </a:t>
            </a:r>
          </a:p>
          <a:p>
            <a:pPr>
              <a:buNone/>
            </a:pPr>
            <a:endParaRPr lang="en-GB" sz="1700" dirty="0" smtClean="0"/>
          </a:p>
          <a:p>
            <a:pPr>
              <a:buNone/>
            </a:pPr>
            <a:r>
              <a:rPr lang="en-GB" sz="1700" dirty="0" smtClean="0"/>
              <a:t>	A playful, visual spectacle that will enchant audiences of all ages. 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1127" y="511833"/>
            <a:ext cx="8303702" cy="90315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Gratte Ciel </a:t>
            </a:r>
          </a:p>
          <a:p>
            <a:pPr algn="l">
              <a:lnSpc>
                <a:spcPct val="70000"/>
              </a:lnSpc>
            </a:pPr>
            <a:endParaRPr lang="en-GB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Place des Anges</a:t>
            </a: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 descr="SHAPE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0824" y="-1"/>
            <a:ext cx="2695434" cy="1291699"/>
          </a:xfrm>
          <a:prstGeom prst="rect">
            <a:avLst/>
          </a:prstGeom>
        </p:spPr>
      </p:pic>
      <p:sp>
        <p:nvSpPr>
          <p:cNvPr id="12290" name="AutoShape 2" descr="A scene from Place des Anges at Piccadilly Circ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292" name="AutoShape 4" descr="A scene from Place des Anges at Piccadilly Circ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510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gent-Street-Festival-2012-Circus-Circ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8510"/>
            <a:ext cx="9144000" cy="6192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31127" y="511833"/>
            <a:ext cx="8303702" cy="90315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Gratte Ciel </a:t>
            </a:r>
          </a:p>
          <a:p>
            <a:pPr algn="l">
              <a:lnSpc>
                <a:spcPct val="70000"/>
              </a:lnSpc>
            </a:pPr>
            <a:endParaRPr lang="en-GB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Place des Anges</a:t>
            </a: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 descr="SHAPE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0824" y="-1"/>
            <a:ext cx="2695434" cy="1291699"/>
          </a:xfrm>
          <a:prstGeom prst="rect">
            <a:avLst/>
          </a:prstGeom>
        </p:spPr>
      </p:pic>
      <p:sp>
        <p:nvSpPr>
          <p:cNvPr id="12290" name="AutoShape 2" descr="A scene from Place des Anges at Piccadilly Circ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292" name="AutoShape 4" descr="A scene from Place des Anges at Piccadilly Circ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68478" y="2429301"/>
            <a:ext cx="7615713" cy="3600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sz="2400" dirty="0" smtClean="0">
                <a:hlinkClick r:id="rId4"/>
              </a:rPr>
              <a:t>https://www.youtube.com/watch?v=XWz8lNMbLv4</a:t>
            </a:r>
            <a:endParaRPr lang="en-GB" sz="2400" dirty="0" smtClean="0"/>
          </a:p>
          <a:p>
            <a:pPr>
              <a:buNone/>
            </a:pPr>
            <a:endParaRPr lang="en-GB" sz="2800" dirty="0" smtClean="0"/>
          </a:p>
          <a:p>
            <a:pPr>
              <a:buNone/>
            </a:pPr>
            <a:endParaRPr lang="en-GB" sz="2800" dirty="0" smtClean="0"/>
          </a:p>
        </p:txBody>
      </p:sp>
      <p:sp>
        <p:nvSpPr>
          <p:cNvPr id="146434" name="AutoShape 2" descr="Lever de rideau sur Jean-Jaurès avec 'La Place des anges'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510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431127" y="1414992"/>
            <a:ext cx="7615713" cy="3600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GB" sz="2800" dirty="0" smtClean="0"/>
          </a:p>
          <a:p>
            <a:pPr>
              <a:buNone/>
            </a:pPr>
            <a:r>
              <a:rPr lang="en-GB" sz="2400" dirty="0" smtClean="0"/>
              <a:t>Presented by Yorkshire Festival and Hull 2017 </a:t>
            </a:r>
          </a:p>
          <a:p>
            <a:endParaRPr lang="en-GB" sz="2400" dirty="0"/>
          </a:p>
          <a:p>
            <a:pPr>
              <a:buNone/>
            </a:pPr>
            <a:r>
              <a:rPr lang="en-GB" sz="2400" dirty="0" smtClean="0"/>
              <a:t>Finale of the Yorkshire Festival 2016 </a:t>
            </a:r>
          </a:p>
          <a:p>
            <a:pPr>
              <a:buNone/>
            </a:pPr>
            <a:r>
              <a:rPr lang="en-GB" sz="2400" dirty="0" smtClean="0"/>
              <a:t>Opening the Amy Johnson Festival </a:t>
            </a:r>
          </a:p>
          <a:p>
            <a:pPr>
              <a:buNone/>
            </a:pPr>
            <a:endParaRPr lang="en-GB" sz="2400" dirty="0" smtClean="0"/>
          </a:p>
          <a:p>
            <a:pPr>
              <a:buNone/>
            </a:pPr>
            <a:r>
              <a:rPr lang="en-GB" sz="2400" dirty="0" smtClean="0"/>
              <a:t>First public announcement - 14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 April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1127" y="511833"/>
            <a:ext cx="8303702" cy="90315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endParaRPr lang="en-GB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The Partnership </a:t>
            </a: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 descr="SHAPE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0824" y="-1"/>
            <a:ext cx="2695434" cy="129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10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431127" y="1291698"/>
            <a:ext cx="7615713" cy="347710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dirty="0" smtClean="0"/>
              <a:t>      </a:t>
            </a:r>
          </a:p>
          <a:p>
            <a:pPr>
              <a:buNone/>
            </a:pPr>
            <a:r>
              <a:rPr lang="en-GB" sz="2400" b="1" dirty="0" smtClean="0"/>
              <a:t>Location: </a:t>
            </a:r>
            <a:r>
              <a:rPr lang="en-GB" sz="2400" dirty="0" smtClean="0"/>
              <a:t>Queen’s Gardens, Hull</a:t>
            </a:r>
            <a:endParaRPr lang="en-GB" sz="2400" b="1" dirty="0" smtClean="0"/>
          </a:p>
          <a:p>
            <a:pPr>
              <a:buNone/>
            </a:pPr>
            <a:endParaRPr lang="en-GB" sz="2400" b="1" dirty="0" smtClean="0"/>
          </a:p>
          <a:p>
            <a:pPr>
              <a:buNone/>
            </a:pPr>
            <a:r>
              <a:rPr lang="en-GB" sz="2400" b="1" dirty="0" smtClean="0"/>
              <a:t>Date: </a:t>
            </a:r>
            <a:r>
              <a:rPr lang="en-GB" sz="2400" dirty="0" smtClean="0"/>
              <a:t>Sat 2</a:t>
            </a:r>
            <a:r>
              <a:rPr lang="en-GB" sz="2400" baseline="30000" dirty="0" smtClean="0"/>
              <a:t>nd</a:t>
            </a:r>
            <a:r>
              <a:rPr lang="en-GB" sz="2400" dirty="0" smtClean="0"/>
              <a:t> of July 2016</a:t>
            </a:r>
          </a:p>
          <a:p>
            <a:pPr>
              <a:buNone/>
            </a:pPr>
            <a:endParaRPr lang="en-GB" sz="2400" dirty="0" smtClean="0"/>
          </a:p>
          <a:p>
            <a:pPr>
              <a:buNone/>
            </a:pPr>
            <a:r>
              <a:rPr lang="en-GB" sz="2400" b="1" dirty="0" smtClean="0"/>
              <a:t>Time: </a:t>
            </a:r>
            <a:r>
              <a:rPr lang="en-GB" sz="2400" dirty="0" smtClean="0"/>
              <a:t>9.45pm </a:t>
            </a:r>
          </a:p>
          <a:p>
            <a:pPr>
              <a:buNone/>
            </a:pPr>
            <a:endParaRPr lang="en-GB" sz="2400" dirty="0" smtClean="0"/>
          </a:p>
          <a:p>
            <a:pPr>
              <a:buNone/>
            </a:pPr>
            <a:r>
              <a:rPr lang="en-GB" sz="2400" b="1" dirty="0" smtClean="0"/>
              <a:t>Tickets: </a:t>
            </a:r>
            <a:r>
              <a:rPr lang="en-GB" sz="2400" dirty="0" smtClean="0"/>
              <a:t>Free – Ticketed [Limited Availability]</a:t>
            </a:r>
          </a:p>
          <a:p>
            <a:pPr>
              <a:buNone/>
            </a:pPr>
            <a:endParaRPr lang="en-GB" sz="2400" dirty="0" smtClean="0"/>
          </a:p>
          <a:p>
            <a:pPr>
              <a:buNone/>
            </a:pPr>
            <a:r>
              <a:rPr lang="en-GB" sz="2400" dirty="0" smtClean="0"/>
              <a:t>Capacity: 7000 tickets plus additional viewing for 5000 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1127" y="511833"/>
            <a:ext cx="8303702" cy="90315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endParaRPr lang="en-GB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Details</a:t>
            </a: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 descr="SHAPE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0824" y="-1"/>
            <a:ext cx="2695434" cy="129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10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ll 3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1109"/>
            <a:ext cx="9144000" cy="6465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p_france_culture_13Jan13-975x6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0502"/>
            <a:ext cx="9144000" cy="6077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HULL CITY OF CULTUR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1B5D6"/>
      </a:accent1>
      <a:accent2>
        <a:srgbClr val="8C00A6"/>
      </a:accent2>
      <a:accent3>
        <a:srgbClr val="F7DD18"/>
      </a:accent3>
      <a:accent4>
        <a:srgbClr val="EB3EA8"/>
      </a:accent4>
      <a:accent5>
        <a:srgbClr val="E62E52"/>
      </a:accent5>
      <a:accent6>
        <a:srgbClr val="85D200"/>
      </a:accent6>
      <a:hlink>
        <a:srgbClr val="0000FF"/>
      </a:hlink>
      <a:folHlink>
        <a:srgbClr val="800080"/>
      </a:folHlink>
    </a:clrScheme>
    <a:fontScheme name="Custom 1">
      <a:majorFont>
        <a:latin typeface="Calibri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Custom Design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C42307EFC073438B4FFFF77ECBCF68" ma:contentTypeVersion="12" ma:contentTypeDescription="Create a new document." ma:contentTypeScope="" ma:versionID="034189de01be7df593913df764eac2ba">
  <xsd:schema xmlns:xsd="http://www.w3.org/2001/XMLSchema" xmlns:xs="http://www.w3.org/2001/XMLSchema" xmlns:p="http://schemas.microsoft.com/office/2006/metadata/properties" xmlns:ns2="80129174-c05c-43cc-8e32-21fcbdfe51bb" xmlns:ns3="958b15ed-c521-4290-b073-2e98d4cc1d7f" xmlns:ns4="http://schemas.microsoft.com/sharepoint/v3/fields" targetNamespace="http://schemas.microsoft.com/office/2006/metadata/properties" ma:root="true" ma:fieldsID="df0f5f7795057d951e7ae7a806083bab" ns2:_="" ns3:_="" ns4:_="">
    <xsd:import namespace="80129174-c05c-43cc-8e32-21fcbdfe51bb"/>
    <xsd:import namespace="958b15ed-c521-4290-b073-2e98d4cc1d7f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wic_System_Copyright" minOccurs="0"/>
                <xsd:element ref="ns2:Sensi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29174-c05c-43cc-8e32-21fcbdfe51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Sensitivity" ma:index="19" nillable="true" ma:displayName="Sensitivity" ma:description="Contains personal or commercially sensitive data?" ma:format="Dropdown" ma:internalName="Sensitivity">
      <xsd:simpleType>
        <xsd:restriction base="dms:Choice">
          <xsd:enumeration value="Sensitive personal data"/>
          <xsd:enumeration value="Commercially sensitive data"/>
          <xsd:enumeration value="Both"/>
          <xsd:enumeration value="Neith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8b15ed-c521-4290-b073-2e98d4cc1d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8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sitivity xmlns="80129174-c05c-43cc-8e32-21fcbdfe51bb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75B1E23E-0069-4B56-800D-BC17D9AEA028}"/>
</file>

<file path=customXml/itemProps2.xml><?xml version="1.0" encoding="utf-8"?>
<ds:datastoreItem xmlns:ds="http://schemas.openxmlformats.org/officeDocument/2006/customXml" ds:itemID="{D4998199-083B-4DF2-B386-B8360FA0AA2D}"/>
</file>

<file path=customXml/itemProps3.xml><?xml version="1.0" encoding="utf-8"?>
<ds:datastoreItem xmlns:ds="http://schemas.openxmlformats.org/officeDocument/2006/customXml" ds:itemID="{56C485D7-3CAD-4000-BDEB-80D9AA5352C2}"/>
</file>

<file path=docProps/app.xml><?xml version="1.0" encoding="utf-8"?>
<Properties xmlns="http://schemas.openxmlformats.org/officeDocument/2006/extended-properties" xmlns:vt="http://schemas.openxmlformats.org/officeDocument/2006/docPropsVTypes">
  <TotalTime>2331</TotalTime>
  <Words>87</Words>
  <Application>Microsoft Office PowerPoint</Application>
  <PresentationFormat>On-screen Show (16:9)</PresentationFormat>
  <Paragraphs>40</Paragraphs>
  <Slides>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Office Theme</vt:lpstr>
      <vt:lpstr>9_Custom Design</vt:lpstr>
      <vt:lpstr>3_Custom Design</vt:lpstr>
      <vt:lpstr>1_Custom Design</vt:lpstr>
      <vt:lpstr>6_Custom Design</vt:lpstr>
      <vt:lpstr>5_Custom Design</vt:lpstr>
      <vt:lpstr>2_Custom Design</vt:lpstr>
      <vt:lpstr>12_Custom Design</vt:lpstr>
      <vt:lpstr>8_Custom Design</vt:lpstr>
      <vt:lpstr>7_Custom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Contractor</dc:creator>
  <cp:lastModifiedBy>Hannah Williams Walton</cp:lastModifiedBy>
  <cp:revision>267</cp:revision>
  <cp:lastPrinted>2015-10-21T09:45:34Z</cp:lastPrinted>
  <dcterms:created xsi:type="dcterms:W3CDTF">2015-10-14T11:25:04Z</dcterms:created>
  <dcterms:modified xsi:type="dcterms:W3CDTF">2016-03-09T16:00:11Z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0x010100F8C42307EFC073438B4FFFF77ECBCF68</vt:lpwstr>
  </property>
</Properties>
</file>