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27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0E554C-7092-4373-8705-EA68E40F0885}"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376253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0E554C-7092-4373-8705-EA68E40F0885}"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19119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0E554C-7092-4373-8705-EA68E40F0885}"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281076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0E554C-7092-4373-8705-EA68E40F0885}"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39271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0E554C-7092-4373-8705-EA68E40F0885}" type="datetimeFigureOut">
              <a:rPr lang="en-GB" smtClean="0"/>
              <a:t>01/12/2017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205252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0E554C-7092-4373-8705-EA68E40F0885}" type="datetimeFigureOut">
              <a:rPr lang="en-GB" smtClean="0"/>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47229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0E554C-7092-4373-8705-EA68E40F0885}" type="datetimeFigureOut">
              <a:rPr lang="en-GB" smtClean="0"/>
              <a:t>01/12/2017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220533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0E554C-7092-4373-8705-EA68E40F0885}" type="datetimeFigureOut">
              <a:rPr lang="en-GB" smtClean="0"/>
              <a:t>01/12/2017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74306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E554C-7092-4373-8705-EA68E40F0885}" type="datetimeFigureOut">
              <a:rPr lang="en-GB" smtClean="0"/>
              <a:t>01/12/2017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37609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0E554C-7092-4373-8705-EA68E40F0885}" type="datetimeFigureOut">
              <a:rPr lang="en-GB" smtClean="0"/>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369096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0E554C-7092-4373-8705-EA68E40F0885}" type="datetimeFigureOut">
              <a:rPr lang="en-GB" smtClean="0"/>
              <a:t>01/12/2017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A98E84-6C0B-4E9C-BC47-80104146F309}" type="slidenum">
              <a:rPr lang="en-GB" smtClean="0"/>
              <a:t>‹#›</a:t>
            </a:fld>
            <a:endParaRPr lang="en-GB"/>
          </a:p>
        </p:txBody>
      </p:sp>
    </p:spTree>
    <p:extLst>
      <p:ext uri="{BB962C8B-B14F-4D97-AF65-F5344CB8AC3E}">
        <p14:creationId xmlns:p14="http://schemas.microsoft.com/office/powerpoint/2010/main" val="299279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E554C-7092-4373-8705-EA68E40F0885}" type="datetimeFigureOut">
              <a:rPr lang="en-GB" smtClean="0"/>
              <a:t>01/12/2017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98E84-6C0B-4E9C-BC47-80104146F309}" type="slidenum">
              <a:rPr lang="en-GB" smtClean="0"/>
              <a:t>‹#›</a:t>
            </a:fld>
            <a:endParaRPr lang="en-GB"/>
          </a:p>
        </p:txBody>
      </p:sp>
    </p:spTree>
    <p:extLst>
      <p:ext uri="{BB962C8B-B14F-4D97-AF65-F5344CB8AC3E}">
        <p14:creationId xmlns:p14="http://schemas.microsoft.com/office/powerpoint/2010/main" val="301117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where do we go from here hull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33350"/>
            <a:ext cx="12944475" cy="699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7675" y="123826"/>
            <a:ext cx="10877550" cy="819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bg1"/>
                </a:solidFill>
                <a:latin typeface="Trebuchet MS" panose="020B0603020202020204" pitchFamily="34" charset="0"/>
              </a:rPr>
              <a:t>PROMPT CARD: FEEDBACK ON CONVERSATIONS</a:t>
            </a:r>
          </a:p>
        </p:txBody>
      </p:sp>
      <p:sp>
        <p:nvSpPr>
          <p:cNvPr id="5" name="Rectangle 4"/>
          <p:cNvSpPr/>
          <p:nvPr/>
        </p:nvSpPr>
        <p:spPr>
          <a:xfrm>
            <a:off x="585787" y="1344613"/>
            <a:ext cx="10972800" cy="4514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spcAft>
                <a:spcPts val="800"/>
              </a:spcAft>
              <a:buFont typeface="Arial" panose="020B0604020202020204" pitchFamily="34" charset="0"/>
              <a:buChar char="•"/>
            </a:pPr>
            <a:r>
              <a:rPr lang="en-GB" dirty="0">
                <a:solidFill>
                  <a:schemeClr val="bg1"/>
                </a:solidFill>
                <a:latin typeface="Trebuchet MS" panose="020B0603020202020204" pitchFamily="34" charset="0"/>
              </a:rPr>
              <a:t>Reflecting on the conversations with members of the public linked to the 'Where Do We Go From Here?' event, please can you tell us what the main topics were brought up by attenders, in relation to the question 'Where Do We Go From Here?' (e.g. Hull, UK, The World, Science, Technology, Environment, Politics, </a:t>
            </a:r>
            <a:r>
              <a:rPr lang="en-GB" dirty="0" err="1">
                <a:solidFill>
                  <a:schemeClr val="bg1"/>
                </a:solidFill>
                <a:latin typeface="Trebuchet MS" panose="020B0603020202020204" pitchFamily="34" charset="0"/>
              </a:rPr>
              <a:t>etc</a:t>
            </a:r>
            <a:r>
              <a:rPr lang="en-GB" dirty="0">
                <a:solidFill>
                  <a:schemeClr val="bg1"/>
                </a:solidFill>
                <a:latin typeface="Trebuchet MS" panose="020B0603020202020204" pitchFamily="34" charset="0"/>
              </a:rPr>
              <a:t>…)</a:t>
            </a:r>
          </a:p>
          <a:p>
            <a:pPr marL="285750" indent="-285750">
              <a:spcAft>
                <a:spcPts val="800"/>
              </a:spcAft>
              <a:buFont typeface="Arial" panose="020B0604020202020204" pitchFamily="34" charset="0"/>
              <a:buChar char="•"/>
            </a:pPr>
            <a:r>
              <a:rPr lang="en-GB" dirty="0">
                <a:solidFill>
                  <a:schemeClr val="bg1"/>
                </a:solidFill>
                <a:latin typeface="Trebuchet MS" panose="020B0603020202020204" pitchFamily="34" charset="0"/>
              </a:rPr>
              <a:t>What were the most positive answers you received in relation to the question 'Where Do We Go From Here?‘</a:t>
            </a:r>
          </a:p>
          <a:p>
            <a:pPr marL="285750" indent="-285750">
              <a:spcAft>
                <a:spcPts val="800"/>
              </a:spcAft>
              <a:buFont typeface="Arial" panose="020B0604020202020204" pitchFamily="34" charset="0"/>
              <a:buChar char="•"/>
            </a:pPr>
            <a:r>
              <a:rPr lang="en-GB" dirty="0">
                <a:solidFill>
                  <a:schemeClr val="bg1"/>
                </a:solidFill>
                <a:latin typeface="Trebuchet MS" panose="020B0603020202020204" pitchFamily="34" charset="0"/>
              </a:rPr>
              <a:t>What were the most negative answers you received in relation to the question 'Where Do We Go From Here?‘</a:t>
            </a:r>
          </a:p>
          <a:p>
            <a:pPr marL="285750" indent="-285750">
              <a:spcAft>
                <a:spcPts val="800"/>
              </a:spcAft>
              <a:buFont typeface="Arial" panose="020B0604020202020204" pitchFamily="34" charset="0"/>
              <a:buChar char="•"/>
            </a:pPr>
            <a:r>
              <a:rPr lang="en-GB" dirty="0">
                <a:solidFill>
                  <a:schemeClr val="bg1"/>
                </a:solidFill>
                <a:latin typeface="Trebuchet MS" panose="020B0603020202020204" pitchFamily="34" charset="0"/>
              </a:rPr>
              <a:t>What were the most surprising answers you received in relation to the question 'Where Do We Go From Here?‘</a:t>
            </a:r>
          </a:p>
          <a:p>
            <a:pPr marL="285750" indent="-285750">
              <a:spcAft>
                <a:spcPts val="800"/>
              </a:spcAft>
              <a:buFont typeface="Arial" panose="020B0604020202020204" pitchFamily="34" charset="0"/>
              <a:buChar char="•"/>
            </a:pPr>
            <a:r>
              <a:rPr lang="en-GB" dirty="0">
                <a:solidFill>
                  <a:schemeClr val="bg1"/>
                </a:solidFill>
                <a:latin typeface="Trebuchet MS" panose="020B0603020202020204" pitchFamily="34" charset="0"/>
              </a:rPr>
              <a:t>Reflecting on the conversations with members of the public linked to the 'Where Do We Go From Here?' event, who did they feel had a role or responsibilities in making their vision for the future happen and why? (e.g. Government, the local authority, society at large, themselves)</a:t>
            </a:r>
          </a:p>
          <a:p>
            <a:pPr marL="285750" indent="-285750">
              <a:spcAft>
                <a:spcPts val="800"/>
              </a:spcAft>
              <a:buFont typeface="Arial" panose="020B0604020202020204" pitchFamily="34" charset="0"/>
              <a:buChar char="•"/>
            </a:pPr>
            <a:r>
              <a:rPr lang="en-GB" dirty="0">
                <a:solidFill>
                  <a:schemeClr val="bg1"/>
                </a:solidFill>
                <a:latin typeface="Trebuchet MS" panose="020B0603020202020204" pitchFamily="34" charset="0"/>
              </a:rPr>
              <a:t>Anything else about conversations you've had linked to the question 'Where Do We Go From Here?’</a:t>
            </a:r>
          </a:p>
          <a:p>
            <a:pPr marL="285750" indent="-285750">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1392235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C42307EFC073438B4FFFF77ECBCF68" ma:contentTypeVersion="12" ma:contentTypeDescription="Create a new document." ma:contentTypeScope="" ma:versionID="034189de01be7df593913df764eac2ba">
  <xsd:schema xmlns:xsd="http://www.w3.org/2001/XMLSchema" xmlns:xs="http://www.w3.org/2001/XMLSchema" xmlns:p="http://schemas.microsoft.com/office/2006/metadata/properties" xmlns:ns2="80129174-c05c-43cc-8e32-21fcbdfe51bb" xmlns:ns3="958b15ed-c521-4290-b073-2e98d4cc1d7f" xmlns:ns4="http://schemas.microsoft.com/sharepoint/v3/fields" targetNamespace="http://schemas.microsoft.com/office/2006/metadata/properties" ma:root="true" ma:fieldsID="df0f5f7795057d951e7ae7a806083bab" ns2:_="" ns3:_="" ns4:_="">
    <xsd:import namespace="80129174-c05c-43cc-8e32-21fcbdfe51bb"/>
    <xsd:import namespace="958b15ed-c521-4290-b073-2e98d4cc1d7f"/>
    <xsd:import namespace="http://schemas.microsoft.com/sharepoint/v3/fields"/>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wic_System_Copyright" minOccurs="0"/>
                <xsd:element ref="ns2:Sensi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29174-c05c-43cc-8e32-21fcbdfe51b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Sensitivity" ma:index="19" nillable="true" ma:displayName="Sensitivity" ma:description="Contains personal or commercially sensitive data?" ma:format="Dropdown" ma:internalName="Sensitivity">
      <xsd:simpleType>
        <xsd:restriction base="dms:Choice">
          <xsd:enumeration value="Sensitive personal data"/>
          <xsd:enumeration value="Commercially sensitive data"/>
          <xsd:enumeration value="Both"/>
          <xsd:enumeration value="Neither"/>
        </xsd:restriction>
      </xsd:simpleType>
    </xsd:element>
  </xsd:schema>
  <xsd:schema xmlns:xsd="http://www.w3.org/2001/XMLSchema" xmlns:xs="http://www.w3.org/2001/XMLSchema" xmlns:dms="http://schemas.microsoft.com/office/2006/documentManagement/types" xmlns:pc="http://schemas.microsoft.com/office/infopath/2007/PartnerControls" targetNamespace="958b15ed-c521-4290-b073-2e98d4cc1d7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8"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nsitivity xmlns="80129174-c05c-43cc-8e32-21fcbdfe51bb" xsi:nil="true"/>
    <wic_System_Copyright xmlns="http://schemas.microsoft.com/sharepoint/v3/fields" xsi:nil="true"/>
  </documentManagement>
</p:properties>
</file>

<file path=customXml/itemProps1.xml><?xml version="1.0" encoding="utf-8"?>
<ds:datastoreItem xmlns:ds="http://schemas.openxmlformats.org/officeDocument/2006/customXml" ds:itemID="{84C2EA79-1166-42D6-A3FD-C13CDB717BA5}"/>
</file>

<file path=customXml/itemProps2.xml><?xml version="1.0" encoding="utf-8"?>
<ds:datastoreItem xmlns:ds="http://schemas.openxmlformats.org/officeDocument/2006/customXml" ds:itemID="{029C48D4-677F-482A-AD6F-B2057233851A}"/>
</file>

<file path=customXml/itemProps3.xml><?xml version="1.0" encoding="utf-8"?>
<ds:datastoreItem xmlns:ds="http://schemas.openxmlformats.org/officeDocument/2006/customXml" ds:itemID="{677E6AB4-2269-4ECD-8F46-A2C5D65FEDDA}"/>
</file>

<file path=docProps/app.xml><?xml version="1.0" encoding="utf-8"?>
<Properties xmlns="http://schemas.openxmlformats.org/officeDocument/2006/extended-properties" xmlns:vt="http://schemas.openxmlformats.org/officeDocument/2006/docPropsVTypes">
  <TotalTime>7</TotalTime>
  <Words>207</Words>
  <Application>Microsoft Office PowerPoint</Application>
  <PresentationFormat>Widescreen</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Elinor Unwin</dc:creator>
  <cp:lastModifiedBy>Elinor Unwin</cp:lastModifiedBy>
  <cp:revision>3</cp:revision>
  <cp:lastPrinted>2017-12-01T15:02:18Z</cp:lastPrinted>
  <dcterms:created xsi:type="dcterms:W3CDTF">2017-12-01T14:55:17Z</dcterms:created>
  <dcterms:modified xsi:type="dcterms:W3CDTF">2017-12-01T15:03:06Z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0x010100F8C42307EFC073438B4FFFF77ECBCF68</vt:lpwstr>
  </property>
</Properties>
</file>