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6" r:id="rId6"/>
    <p:sldId id="257" r:id="rId7"/>
    <p:sldId id="258" r:id="rId8"/>
    <p:sldId id="259" r:id="rId9"/>
    <p:sldId id="272" r:id="rId10"/>
    <p:sldId id="279" r:id="rId11"/>
    <p:sldId id="280" r:id="rId12"/>
    <p:sldId id="276" r:id="rId13"/>
    <p:sldId id="282" r:id="rId14"/>
    <p:sldId id="260" r:id="rId15"/>
    <p:sldId id="261" r:id="rId16"/>
    <p:sldId id="262" r:id="rId17"/>
    <p:sldId id="263" r:id="rId18"/>
    <p:sldId id="281" r:id="rId19"/>
    <p:sldId id="269" r:id="rId20"/>
    <p:sldId id="273" r:id="rId21"/>
    <p:sldId id="274" r:id="rId22"/>
    <p:sldId id="270" r:id="rId23"/>
    <p:sldId id="275" r:id="rId24"/>
    <p:sldId id="271" r:id="rId25"/>
    <p:sldId id="278" r:id="rId26"/>
    <p:sldId id="277"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4410477-CD27-44B8-813C-4F027B73EEF7}" type="datetimeFigureOut">
              <a:rPr lang="en-GB" smtClean="0"/>
              <a:t>24/04/2017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78095C-E624-4A89-8BEC-20EBAA9DC2D6}" type="slidenum">
              <a:rPr lang="en-GB" smtClean="0"/>
              <a:t>‹#›</a:t>
            </a:fld>
            <a:endParaRPr lang="en-GB"/>
          </a:p>
        </p:txBody>
      </p:sp>
    </p:spTree>
    <p:extLst>
      <p:ext uri="{BB962C8B-B14F-4D97-AF65-F5344CB8AC3E}">
        <p14:creationId xmlns:p14="http://schemas.microsoft.com/office/powerpoint/2010/main" val="4257723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410477-CD27-44B8-813C-4F027B73EEF7}" type="datetimeFigureOut">
              <a:rPr lang="en-GB" smtClean="0"/>
              <a:t>24/04/2017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78095C-E624-4A89-8BEC-20EBAA9DC2D6}" type="slidenum">
              <a:rPr lang="en-GB" smtClean="0"/>
              <a:t>‹#›</a:t>
            </a:fld>
            <a:endParaRPr lang="en-GB"/>
          </a:p>
        </p:txBody>
      </p:sp>
    </p:spTree>
    <p:extLst>
      <p:ext uri="{BB962C8B-B14F-4D97-AF65-F5344CB8AC3E}">
        <p14:creationId xmlns:p14="http://schemas.microsoft.com/office/powerpoint/2010/main" val="3095166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410477-CD27-44B8-813C-4F027B73EEF7}" type="datetimeFigureOut">
              <a:rPr lang="en-GB" smtClean="0"/>
              <a:t>24/04/2017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78095C-E624-4A89-8BEC-20EBAA9DC2D6}" type="slidenum">
              <a:rPr lang="en-GB" smtClean="0"/>
              <a:t>‹#›</a:t>
            </a:fld>
            <a:endParaRPr lang="en-GB"/>
          </a:p>
        </p:txBody>
      </p:sp>
    </p:spTree>
    <p:extLst>
      <p:ext uri="{BB962C8B-B14F-4D97-AF65-F5344CB8AC3E}">
        <p14:creationId xmlns:p14="http://schemas.microsoft.com/office/powerpoint/2010/main" val="1627638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2A224F-8CB0-4845-B377-BB7DBE039922}" type="datetimeFigureOut">
              <a:rPr lang="en-GB" smtClean="0"/>
              <a:t>24/04/2017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5168E2-D781-41FC-95B7-ADA5052CD864}" type="slidenum">
              <a:rPr lang="en-GB" smtClean="0"/>
              <a:t>‹#›</a:t>
            </a:fld>
            <a:endParaRPr lang="en-GB"/>
          </a:p>
        </p:txBody>
      </p:sp>
    </p:spTree>
    <p:extLst>
      <p:ext uri="{BB962C8B-B14F-4D97-AF65-F5344CB8AC3E}">
        <p14:creationId xmlns:p14="http://schemas.microsoft.com/office/powerpoint/2010/main" val="502864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2A224F-8CB0-4845-B377-BB7DBE039922}" type="datetimeFigureOut">
              <a:rPr lang="en-GB" smtClean="0"/>
              <a:t>24/04/2017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5168E2-D781-41FC-95B7-ADA5052CD864}" type="slidenum">
              <a:rPr lang="en-GB" smtClean="0"/>
              <a:t>‹#›</a:t>
            </a:fld>
            <a:endParaRPr lang="en-GB"/>
          </a:p>
        </p:txBody>
      </p:sp>
    </p:spTree>
    <p:extLst>
      <p:ext uri="{BB962C8B-B14F-4D97-AF65-F5344CB8AC3E}">
        <p14:creationId xmlns:p14="http://schemas.microsoft.com/office/powerpoint/2010/main" val="3052060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solidFill>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2A224F-8CB0-4845-B377-BB7DBE039922}" type="datetimeFigureOut">
              <a:rPr lang="en-GB" smtClean="0"/>
              <a:t>24/04/2017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5168E2-D781-41FC-95B7-ADA5052CD864}" type="slidenum">
              <a:rPr lang="en-GB" smtClean="0"/>
              <a:t>‹#›</a:t>
            </a:fld>
            <a:endParaRPr lang="en-GB"/>
          </a:p>
        </p:txBody>
      </p:sp>
    </p:spTree>
    <p:extLst>
      <p:ext uri="{BB962C8B-B14F-4D97-AF65-F5344CB8AC3E}">
        <p14:creationId xmlns:p14="http://schemas.microsoft.com/office/powerpoint/2010/main" val="4294596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2A224F-8CB0-4845-B377-BB7DBE039922}" type="datetimeFigureOut">
              <a:rPr lang="en-GB" smtClean="0"/>
              <a:t>24/04/2017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5168E2-D781-41FC-95B7-ADA5052CD864}" type="slidenum">
              <a:rPr lang="en-GB" smtClean="0"/>
              <a:t>‹#›</a:t>
            </a:fld>
            <a:endParaRPr lang="en-GB"/>
          </a:p>
        </p:txBody>
      </p:sp>
    </p:spTree>
    <p:extLst>
      <p:ext uri="{BB962C8B-B14F-4D97-AF65-F5344CB8AC3E}">
        <p14:creationId xmlns:p14="http://schemas.microsoft.com/office/powerpoint/2010/main" val="261325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2A224F-8CB0-4845-B377-BB7DBE039922}" type="datetimeFigureOut">
              <a:rPr lang="en-GB" smtClean="0"/>
              <a:t>24/04/2017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5168E2-D781-41FC-95B7-ADA5052CD864}" type="slidenum">
              <a:rPr lang="en-GB" smtClean="0"/>
              <a:t>‹#›</a:t>
            </a:fld>
            <a:endParaRPr lang="en-GB"/>
          </a:p>
        </p:txBody>
      </p:sp>
    </p:spTree>
    <p:extLst>
      <p:ext uri="{BB962C8B-B14F-4D97-AF65-F5344CB8AC3E}">
        <p14:creationId xmlns:p14="http://schemas.microsoft.com/office/powerpoint/2010/main" val="24238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2A224F-8CB0-4845-B377-BB7DBE039922}" type="datetimeFigureOut">
              <a:rPr lang="en-GB" smtClean="0"/>
              <a:t>24/04/2017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5168E2-D781-41FC-95B7-ADA5052CD864}" type="slidenum">
              <a:rPr lang="en-GB" smtClean="0"/>
              <a:t>‹#›</a:t>
            </a:fld>
            <a:endParaRPr lang="en-GB"/>
          </a:p>
        </p:txBody>
      </p:sp>
    </p:spTree>
    <p:extLst>
      <p:ext uri="{BB962C8B-B14F-4D97-AF65-F5344CB8AC3E}">
        <p14:creationId xmlns:p14="http://schemas.microsoft.com/office/powerpoint/2010/main" val="455513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A224F-8CB0-4845-B377-BB7DBE039922}" type="datetimeFigureOut">
              <a:rPr lang="en-GB" smtClean="0"/>
              <a:t>24/04/2017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5168E2-D781-41FC-95B7-ADA5052CD864}" type="slidenum">
              <a:rPr lang="en-GB" smtClean="0"/>
              <a:t>‹#›</a:t>
            </a:fld>
            <a:endParaRPr lang="en-GB"/>
          </a:p>
        </p:txBody>
      </p:sp>
    </p:spTree>
    <p:extLst>
      <p:ext uri="{BB962C8B-B14F-4D97-AF65-F5344CB8AC3E}">
        <p14:creationId xmlns:p14="http://schemas.microsoft.com/office/powerpoint/2010/main" val="4022116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2A224F-8CB0-4845-B377-BB7DBE039922}" type="datetimeFigureOut">
              <a:rPr lang="en-GB" smtClean="0"/>
              <a:t>24/04/2017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5168E2-D781-41FC-95B7-ADA5052CD864}" type="slidenum">
              <a:rPr lang="en-GB" smtClean="0"/>
              <a:t>‹#›</a:t>
            </a:fld>
            <a:endParaRPr lang="en-GB"/>
          </a:p>
        </p:txBody>
      </p:sp>
    </p:spTree>
    <p:extLst>
      <p:ext uri="{BB962C8B-B14F-4D97-AF65-F5344CB8AC3E}">
        <p14:creationId xmlns:p14="http://schemas.microsoft.com/office/powerpoint/2010/main" val="2989908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410477-CD27-44B8-813C-4F027B73EEF7}" type="datetimeFigureOut">
              <a:rPr lang="en-GB" smtClean="0"/>
              <a:t>24/04/2017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78095C-E624-4A89-8BEC-20EBAA9DC2D6}" type="slidenum">
              <a:rPr lang="en-GB" smtClean="0"/>
              <a:t>‹#›</a:t>
            </a:fld>
            <a:endParaRPr lang="en-GB"/>
          </a:p>
        </p:txBody>
      </p:sp>
    </p:spTree>
    <p:extLst>
      <p:ext uri="{BB962C8B-B14F-4D97-AF65-F5344CB8AC3E}">
        <p14:creationId xmlns:p14="http://schemas.microsoft.com/office/powerpoint/2010/main" val="1833598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2A224F-8CB0-4845-B377-BB7DBE039922}" type="datetimeFigureOut">
              <a:rPr lang="en-GB" smtClean="0"/>
              <a:t>24/04/2017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5168E2-D781-41FC-95B7-ADA5052CD864}" type="slidenum">
              <a:rPr lang="en-GB" smtClean="0"/>
              <a:t>‹#›</a:t>
            </a:fld>
            <a:endParaRPr lang="en-GB"/>
          </a:p>
        </p:txBody>
      </p:sp>
    </p:spTree>
    <p:extLst>
      <p:ext uri="{BB962C8B-B14F-4D97-AF65-F5344CB8AC3E}">
        <p14:creationId xmlns:p14="http://schemas.microsoft.com/office/powerpoint/2010/main" val="3589387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2A224F-8CB0-4845-B377-BB7DBE039922}" type="datetimeFigureOut">
              <a:rPr lang="en-GB" smtClean="0"/>
              <a:t>24/04/2017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5168E2-D781-41FC-95B7-ADA5052CD864}" type="slidenum">
              <a:rPr lang="en-GB" smtClean="0"/>
              <a:t>‹#›</a:t>
            </a:fld>
            <a:endParaRPr lang="en-GB"/>
          </a:p>
        </p:txBody>
      </p:sp>
    </p:spTree>
    <p:extLst>
      <p:ext uri="{BB962C8B-B14F-4D97-AF65-F5344CB8AC3E}">
        <p14:creationId xmlns:p14="http://schemas.microsoft.com/office/powerpoint/2010/main" val="3611749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2A224F-8CB0-4845-B377-BB7DBE039922}" type="datetimeFigureOut">
              <a:rPr lang="en-GB" smtClean="0"/>
              <a:t>24/04/2017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5168E2-D781-41FC-95B7-ADA5052CD864}" type="slidenum">
              <a:rPr lang="en-GB" smtClean="0"/>
              <a:t>‹#›</a:t>
            </a:fld>
            <a:endParaRPr lang="en-GB"/>
          </a:p>
        </p:txBody>
      </p:sp>
    </p:spTree>
    <p:extLst>
      <p:ext uri="{BB962C8B-B14F-4D97-AF65-F5344CB8AC3E}">
        <p14:creationId xmlns:p14="http://schemas.microsoft.com/office/powerpoint/2010/main" val="4159595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410477-CD27-44B8-813C-4F027B73EEF7}" type="datetimeFigureOut">
              <a:rPr lang="en-GB" smtClean="0"/>
              <a:t>24/04/2017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78095C-E624-4A89-8BEC-20EBAA9DC2D6}" type="slidenum">
              <a:rPr lang="en-GB" smtClean="0"/>
              <a:t>‹#›</a:t>
            </a:fld>
            <a:endParaRPr lang="en-GB"/>
          </a:p>
        </p:txBody>
      </p:sp>
    </p:spTree>
    <p:extLst>
      <p:ext uri="{BB962C8B-B14F-4D97-AF65-F5344CB8AC3E}">
        <p14:creationId xmlns:p14="http://schemas.microsoft.com/office/powerpoint/2010/main" val="1308830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4410477-CD27-44B8-813C-4F027B73EEF7}" type="datetimeFigureOut">
              <a:rPr lang="en-GB" smtClean="0"/>
              <a:t>24/04/2017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78095C-E624-4A89-8BEC-20EBAA9DC2D6}" type="slidenum">
              <a:rPr lang="en-GB" smtClean="0"/>
              <a:t>‹#›</a:t>
            </a:fld>
            <a:endParaRPr lang="en-GB"/>
          </a:p>
        </p:txBody>
      </p:sp>
    </p:spTree>
    <p:extLst>
      <p:ext uri="{BB962C8B-B14F-4D97-AF65-F5344CB8AC3E}">
        <p14:creationId xmlns:p14="http://schemas.microsoft.com/office/powerpoint/2010/main" val="2807262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4410477-CD27-44B8-813C-4F027B73EEF7}" type="datetimeFigureOut">
              <a:rPr lang="en-GB" smtClean="0"/>
              <a:t>24/04/2017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78095C-E624-4A89-8BEC-20EBAA9DC2D6}" type="slidenum">
              <a:rPr lang="en-GB" smtClean="0"/>
              <a:t>‹#›</a:t>
            </a:fld>
            <a:endParaRPr lang="en-GB"/>
          </a:p>
        </p:txBody>
      </p:sp>
    </p:spTree>
    <p:extLst>
      <p:ext uri="{BB962C8B-B14F-4D97-AF65-F5344CB8AC3E}">
        <p14:creationId xmlns:p14="http://schemas.microsoft.com/office/powerpoint/2010/main" val="1477340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4410477-CD27-44B8-813C-4F027B73EEF7}" type="datetimeFigureOut">
              <a:rPr lang="en-GB" smtClean="0"/>
              <a:t>24/04/2017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78095C-E624-4A89-8BEC-20EBAA9DC2D6}" type="slidenum">
              <a:rPr lang="en-GB" smtClean="0"/>
              <a:t>‹#›</a:t>
            </a:fld>
            <a:endParaRPr lang="en-GB"/>
          </a:p>
        </p:txBody>
      </p:sp>
    </p:spTree>
    <p:extLst>
      <p:ext uri="{BB962C8B-B14F-4D97-AF65-F5344CB8AC3E}">
        <p14:creationId xmlns:p14="http://schemas.microsoft.com/office/powerpoint/2010/main" val="2225851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410477-CD27-44B8-813C-4F027B73EEF7}" type="datetimeFigureOut">
              <a:rPr lang="en-GB" smtClean="0"/>
              <a:t>24/04/2017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78095C-E624-4A89-8BEC-20EBAA9DC2D6}" type="slidenum">
              <a:rPr lang="en-GB" smtClean="0"/>
              <a:t>‹#›</a:t>
            </a:fld>
            <a:endParaRPr lang="en-GB"/>
          </a:p>
        </p:txBody>
      </p:sp>
    </p:spTree>
    <p:extLst>
      <p:ext uri="{BB962C8B-B14F-4D97-AF65-F5344CB8AC3E}">
        <p14:creationId xmlns:p14="http://schemas.microsoft.com/office/powerpoint/2010/main" val="3885840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410477-CD27-44B8-813C-4F027B73EEF7}" type="datetimeFigureOut">
              <a:rPr lang="en-GB" smtClean="0"/>
              <a:t>24/04/2017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78095C-E624-4A89-8BEC-20EBAA9DC2D6}" type="slidenum">
              <a:rPr lang="en-GB" smtClean="0"/>
              <a:t>‹#›</a:t>
            </a:fld>
            <a:endParaRPr lang="en-GB"/>
          </a:p>
        </p:txBody>
      </p:sp>
    </p:spTree>
    <p:extLst>
      <p:ext uri="{BB962C8B-B14F-4D97-AF65-F5344CB8AC3E}">
        <p14:creationId xmlns:p14="http://schemas.microsoft.com/office/powerpoint/2010/main" val="403900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410477-CD27-44B8-813C-4F027B73EEF7}" type="datetimeFigureOut">
              <a:rPr lang="en-GB" smtClean="0"/>
              <a:t>24/04/2017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78095C-E624-4A89-8BEC-20EBAA9DC2D6}" type="slidenum">
              <a:rPr lang="en-GB" smtClean="0"/>
              <a:t>‹#›</a:t>
            </a:fld>
            <a:endParaRPr lang="en-GB"/>
          </a:p>
        </p:txBody>
      </p:sp>
    </p:spTree>
    <p:extLst>
      <p:ext uri="{BB962C8B-B14F-4D97-AF65-F5344CB8AC3E}">
        <p14:creationId xmlns:p14="http://schemas.microsoft.com/office/powerpoint/2010/main" val="736033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10477-CD27-44B8-813C-4F027B73EEF7}" type="datetimeFigureOut">
              <a:rPr lang="en-GB" smtClean="0"/>
              <a:t>24/04/2017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8095C-E624-4A89-8BEC-20EBAA9DC2D6}" type="slidenum">
              <a:rPr lang="en-GB" smtClean="0"/>
              <a:t>‹#›</a:t>
            </a:fld>
            <a:endParaRPr lang="en-GB"/>
          </a:p>
        </p:txBody>
      </p:sp>
    </p:spTree>
    <p:extLst>
      <p:ext uri="{BB962C8B-B14F-4D97-AF65-F5344CB8AC3E}">
        <p14:creationId xmlns:p14="http://schemas.microsoft.com/office/powerpoint/2010/main" val="1251779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2A224F-8CB0-4845-B377-BB7DBE039922}" type="datetimeFigureOut">
              <a:rPr lang="en-GB" smtClean="0"/>
              <a:t>24/04/2017</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5168E2-D781-41FC-95B7-ADA5052CD864}" type="slidenum">
              <a:rPr lang="en-GB" smtClean="0"/>
              <a:t>‹#›</a:t>
            </a:fld>
            <a:endParaRPr lang="en-GB"/>
          </a:p>
        </p:txBody>
      </p:sp>
    </p:spTree>
    <p:extLst>
      <p:ext uri="{BB962C8B-B14F-4D97-AF65-F5344CB8AC3E}">
        <p14:creationId xmlns:p14="http://schemas.microsoft.com/office/powerpoint/2010/main" val="2989655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1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1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7" algn="l" defTabSz="914418" rtl="0" eaLnBrk="1" latinLnBrk="0" hangingPunct="1">
        <a:defRPr sz="1800" kern="1200">
          <a:solidFill>
            <a:schemeClr val="tx1"/>
          </a:solidFill>
          <a:latin typeface="+mn-lt"/>
          <a:ea typeface="+mn-ea"/>
          <a:cs typeface="+mn-cs"/>
        </a:defRPr>
      </a:lvl4pPr>
      <a:lvl5pPr marL="1828837" algn="l" defTabSz="914418" rtl="0" eaLnBrk="1" latinLnBrk="0" hangingPunct="1">
        <a:defRPr sz="1800" kern="1200">
          <a:solidFill>
            <a:schemeClr val="tx1"/>
          </a:solidFill>
          <a:latin typeface="+mn-lt"/>
          <a:ea typeface="+mn-ea"/>
          <a:cs typeface="+mn-cs"/>
        </a:defRPr>
      </a:lvl5pPr>
      <a:lvl6pPr marL="2286046" algn="l" defTabSz="914418" rtl="0" eaLnBrk="1" latinLnBrk="0" hangingPunct="1">
        <a:defRPr sz="1800" kern="1200">
          <a:solidFill>
            <a:schemeClr val="tx1"/>
          </a:solidFill>
          <a:latin typeface="+mn-lt"/>
          <a:ea typeface="+mn-ea"/>
          <a:cs typeface="+mn-cs"/>
        </a:defRPr>
      </a:lvl6pPr>
      <a:lvl7pPr marL="2743255" algn="l" defTabSz="914418" rtl="0" eaLnBrk="1" latinLnBrk="0" hangingPunct="1">
        <a:defRPr sz="1800" kern="1200">
          <a:solidFill>
            <a:schemeClr val="tx1"/>
          </a:solidFill>
          <a:latin typeface="+mn-lt"/>
          <a:ea typeface="+mn-ea"/>
          <a:cs typeface="+mn-cs"/>
        </a:defRPr>
      </a:lvl7pPr>
      <a:lvl8pPr marL="3200464" algn="l" defTabSz="914418" rtl="0" eaLnBrk="1" latinLnBrk="0" hangingPunct="1">
        <a:defRPr sz="1800" kern="1200">
          <a:solidFill>
            <a:schemeClr val="tx1"/>
          </a:solidFill>
          <a:latin typeface="+mn-lt"/>
          <a:ea typeface="+mn-ea"/>
          <a:cs typeface="+mn-cs"/>
        </a:defRPr>
      </a:lvl8pPr>
      <a:lvl9pPr marL="3657673" algn="l" defTabSz="9144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200150"/>
            <a:ext cx="7924800" cy="4457700"/>
          </a:xfrm>
          <a:prstGeom prst="rect">
            <a:avLst/>
          </a:prstGeom>
        </p:spPr>
      </p:pic>
    </p:spTree>
    <p:extLst>
      <p:ext uri="{BB962C8B-B14F-4D97-AF65-F5344CB8AC3E}">
        <p14:creationId xmlns:p14="http://schemas.microsoft.com/office/powerpoint/2010/main" val="1539057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3250" r="34220" b="40894"/>
          <a:stretch/>
        </p:blipFill>
        <p:spPr>
          <a:xfrm>
            <a:off x="1537708" y="414890"/>
            <a:ext cx="8440642" cy="6376819"/>
          </a:xfrm>
          <a:prstGeom prst="rect">
            <a:avLst/>
          </a:prstGeom>
        </p:spPr>
      </p:pic>
      <p:sp>
        <p:nvSpPr>
          <p:cNvPr id="166" name="Rectangle 165"/>
          <p:cNvSpPr/>
          <p:nvPr/>
        </p:nvSpPr>
        <p:spPr>
          <a:xfrm>
            <a:off x="9771831" y="5305087"/>
            <a:ext cx="748076" cy="1531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5" name="TextBox 4"/>
          <p:cNvSpPr txBox="1"/>
          <p:nvPr/>
        </p:nvSpPr>
        <p:spPr>
          <a:xfrm>
            <a:off x="1548923" y="26339"/>
            <a:ext cx="8324419" cy="356123"/>
          </a:xfrm>
          <a:prstGeom prst="rect">
            <a:avLst/>
          </a:prstGeom>
          <a:solidFill>
            <a:schemeClr val="bg1"/>
          </a:solidFill>
        </p:spPr>
        <p:txBody>
          <a:bodyPr wrap="square" rtlCol="0">
            <a:spAutoFit/>
          </a:bodyPr>
          <a:lstStyle/>
          <a:p>
            <a:pPr defTabSz="653156"/>
            <a:r>
              <a:rPr lang="en-GB" sz="1714" b="1" kern="0" dirty="0">
                <a:solidFill>
                  <a:sysClr val="windowText" lastClr="000000"/>
                </a:solidFill>
              </a:rPr>
              <a:t>Figure 6: Burton Constable Local Area Traffic Management Plan : General Arrangement</a:t>
            </a:r>
          </a:p>
        </p:txBody>
      </p:sp>
      <p:grpSp>
        <p:nvGrpSpPr>
          <p:cNvPr id="19" name="Group 18"/>
          <p:cNvGrpSpPr/>
          <p:nvPr/>
        </p:nvGrpSpPr>
        <p:grpSpPr>
          <a:xfrm>
            <a:off x="6938639" y="3535076"/>
            <a:ext cx="505571" cy="598192"/>
            <a:chOff x="7079953" y="4271210"/>
            <a:chExt cx="1282100" cy="1491738"/>
          </a:xfrm>
        </p:grpSpPr>
        <p:sp>
          <p:nvSpPr>
            <p:cNvPr id="20" name="Rectangle: Rounded Corners 19"/>
            <p:cNvSpPr/>
            <p:nvPr/>
          </p:nvSpPr>
          <p:spPr>
            <a:xfrm rot="20098207">
              <a:off x="7291137" y="4271210"/>
              <a:ext cx="998621" cy="1371600"/>
            </a:xfrm>
            <a:prstGeom prst="roundRect">
              <a:avLst/>
            </a:prstGeom>
            <a:pattFill prst="wdUpDiag">
              <a:fgClr>
                <a:schemeClr val="bg1">
                  <a:lumMod val="65000"/>
                </a:schemeClr>
              </a:fgClr>
              <a:bgClr>
                <a:schemeClr val="bg1"/>
              </a:bgClr>
            </a:patt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21" name="TextBox 20"/>
            <p:cNvSpPr txBox="1"/>
            <p:nvPr/>
          </p:nvSpPr>
          <p:spPr>
            <a:xfrm>
              <a:off x="7079953" y="4655486"/>
              <a:ext cx="1282100" cy="1107462"/>
            </a:xfrm>
            <a:prstGeom prst="rect">
              <a:avLst/>
            </a:prstGeom>
            <a:noFill/>
          </p:spPr>
          <p:txBody>
            <a:bodyPr wrap="square" rtlCol="0">
              <a:spAutoFit/>
            </a:bodyPr>
            <a:lstStyle/>
            <a:p>
              <a:pPr algn="ctr" defTabSz="653156"/>
              <a:r>
                <a:rPr lang="en-GB" sz="1143" b="1" kern="0" dirty="0">
                  <a:solidFill>
                    <a:sysClr val="windowText" lastClr="000000"/>
                  </a:solidFill>
                  <a:effectLst>
                    <a:glow rad="127000">
                      <a:schemeClr val="bg1"/>
                    </a:glow>
                  </a:effectLst>
                </a:rPr>
                <a:t>Event</a:t>
              </a:r>
            </a:p>
          </p:txBody>
        </p:sp>
      </p:grpSp>
      <p:sp>
        <p:nvSpPr>
          <p:cNvPr id="85" name="TextBox 84"/>
          <p:cNvSpPr txBox="1"/>
          <p:nvPr/>
        </p:nvSpPr>
        <p:spPr>
          <a:xfrm>
            <a:off x="2988811" y="3700163"/>
            <a:ext cx="851279" cy="246221"/>
          </a:xfrm>
          <a:prstGeom prst="rect">
            <a:avLst/>
          </a:prstGeom>
          <a:noFill/>
        </p:spPr>
        <p:txBody>
          <a:bodyPr wrap="square" rtlCol="0">
            <a:spAutoFit/>
          </a:bodyPr>
          <a:lstStyle/>
          <a:p>
            <a:pPr algn="ctr" defTabSz="653156"/>
            <a:r>
              <a:rPr lang="en-GB" sz="1000" b="1" kern="0" dirty="0">
                <a:solidFill>
                  <a:sysClr val="windowText" lastClr="000000"/>
                </a:solidFill>
                <a:effectLst>
                  <a:glow rad="127000">
                    <a:schemeClr val="bg1"/>
                  </a:glow>
                </a:effectLst>
              </a:rPr>
              <a:t>Coniston</a:t>
            </a:r>
          </a:p>
        </p:txBody>
      </p:sp>
      <p:sp>
        <p:nvSpPr>
          <p:cNvPr id="50" name="Freeform: Shape 49"/>
          <p:cNvSpPr/>
          <p:nvPr/>
        </p:nvSpPr>
        <p:spPr>
          <a:xfrm>
            <a:off x="2967408" y="967431"/>
            <a:ext cx="2121841" cy="1666252"/>
          </a:xfrm>
          <a:custGeom>
            <a:avLst/>
            <a:gdLst>
              <a:gd name="connsiteX0" fmla="*/ 0 w 1600200"/>
              <a:gd name="connsiteY0" fmla="*/ 0 h 1263316"/>
              <a:gd name="connsiteX1" fmla="*/ 180474 w 1600200"/>
              <a:gd name="connsiteY1" fmla="*/ 156411 h 1263316"/>
              <a:gd name="connsiteX2" fmla="*/ 276727 w 1600200"/>
              <a:gd name="connsiteY2" fmla="*/ 156411 h 1263316"/>
              <a:gd name="connsiteX3" fmla="*/ 385011 w 1600200"/>
              <a:gd name="connsiteY3" fmla="*/ 336885 h 1263316"/>
              <a:gd name="connsiteX4" fmla="*/ 697832 w 1600200"/>
              <a:gd name="connsiteY4" fmla="*/ 529390 h 1263316"/>
              <a:gd name="connsiteX5" fmla="*/ 842211 w 1600200"/>
              <a:gd name="connsiteY5" fmla="*/ 661737 h 1263316"/>
              <a:gd name="connsiteX6" fmla="*/ 1347537 w 1600200"/>
              <a:gd name="connsiteY6" fmla="*/ 589548 h 1263316"/>
              <a:gd name="connsiteX7" fmla="*/ 1383632 w 1600200"/>
              <a:gd name="connsiteY7" fmla="*/ 806116 h 1263316"/>
              <a:gd name="connsiteX8" fmla="*/ 1467853 w 1600200"/>
              <a:gd name="connsiteY8" fmla="*/ 1118937 h 1263316"/>
              <a:gd name="connsiteX9" fmla="*/ 1564106 w 1600200"/>
              <a:gd name="connsiteY9" fmla="*/ 1155032 h 1263316"/>
              <a:gd name="connsiteX10" fmla="*/ 1600200 w 1600200"/>
              <a:gd name="connsiteY10" fmla="*/ 1263316 h 126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0200" h="1263316">
                <a:moveTo>
                  <a:pt x="0" y="0"/>
                </a:moveTo>
                <a:lnTo>
                  <a:pt x="180474" y="156411"/>
                </a:lnTo>
                <a:lnTo>
                  <a:pt x="276727" y="156411"/>
                </a:lnTo>
                <a:lnTo>
                  <a:pt x="385011" y="336885"/>
                </a:lnTo>
                <a:lnTo>
                  <a:pt x="697832" y="529390"/>
                </a:lnTo>
                <a:lnTo>
                  <a:pt x="842211" y="661737"/>
                </a:lnTo>
                <a:lnTo>
                  <a:pt x="1347537" y="589548"/>
                </a:lnTo>
                <a:lnTo>
                  <a:pt x="1383632" y="806116"/>
                </a:lnTo>
                <a:lnTo>
                  <a:pt x="1467853" y="1118937"/>
                </a:lnTo>
                <a:lnTo>
                  <a:pt x="1564106" y="1155032"/>
                </a:lnTo>
                <a:lnTo>
                  <a:pt x="1600200" y="1263316"/>
                </a:ln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32" name="Freeform: Shape 31"/>
          <p:cNvSpPr/>
          <p:nvPr/>
        </p:nvSpPr>
        <p:spPr>
          <a:xfrm>
            <a:off x="2465586" y="489092"/>
            <a:ext cx="2706800" cy="482511"/>
          </a:xfrm>
          <a:custGeom>
            <a:avLst/>
            <a:gdLst>
              <a:gd name="connsiteX0" fmla="*/ 0 w 2043953"/>
              <a:gd name="connsiteY0" fmla="*/ 364628 h 382062"/>
              <a:gd name="connsiteX1" fmla="*/ 268942 w 2043953"/>
              <a:gd name="connsiteY1" fmla="*/ 376581 h 382062"/>
              <a:gd name="connsiteX2" fmla="*/ 436283 w 2043953"/>
              <a:gd name="connsiteY2" fmla="*/ 286934 h 382062"/>
              <a:gd name="connsiteX3" fmla="*/ 615577 w 2043953"/>
              <a:gd name="connsiteY3" fmla="*/ 203263 h 382062"/>
              <a:gd name="connsiteX4" fmla="*/ 747059 w 2043953"/>
              <a:gd name="connsiteY4" fmla="*/ 131545 h 382062"/>
              <a:gd name="connsiteX5" fmla="*/ 932330 w 2043953"/>
              <a:gd name="connsiteY5" fmla="*/ 65804 h 382062"/>
              <a:gd name="connsiteX6" fmla="*/ 1069789 w 2043953"/>
              <a:gd name="connsiteY6" fmla="*/ 23969 h 382062"/>
              <a:gd name="connsiteX7" fmla="*/ 1225177 w 2043953"/>
              <a:gd name="connsiteY7" fmla="*/ 63 h 382062"/>
              <a:gd name="connsiteX8" fmla="*/ 1350683 w 2043953"/>
              <a:gd name="connsiteY8" fmla="*/ 17993 h 382062"/>
              <a:gd name="connsiteX9" fmla="*/ 1458259 w 2043953"/>
              <a:gd name="connsiteY9" fmla="*/ 47875 h 382062"/>
              <a:gd name="connsiteX10" fmla="*/ 1583765 w 2043953"/>
              <a:gd name="connsiteY10" fmla="*/ 71781 h 382062"/>
              <a:gd name="connsiteX11" fmla="*/ 1727200 w 2043953"/>
              <a:gd name="connsiteY11" fmla="*/ 71781 h 382062"/>
              <a:gd name="connsiteX12" fmla="*/ 1840753 w 2043953"/>
              <a:gd name="connsiteY12" fmla="*/ 35922 h 382062"/>
              <a:gd name="connsiteX13" fmla="*/ 1864659 w 2043953"/>
              <a:gd name="connsiteY13" fmla="*/ 83734 h 382062"/>
              <a:gd name="connsiteX14" fmla="*/ 1894542 w 2043953"/>
              <a:gd name="connsiteY14" fmla="*/ 143498 h 382062"/>
              <a:gd name="connsiteX15" fmla="*/ 1984189 w 2043953"/>
              <a:gd name="connsiteY15" fmla="*/ 286934 h 382062"/>
              <a:gd name="connsiteX16" fmla="*/ 2043953 w 2043953"/>
              <a:gd name="connsiteY16" fmla="*/ 370604 h 3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43953" h="382062">
                <a:moveTo>
                  <a:pt x="0" y="364628"/>
                </a:moveTo>
                <a:cubicBezTo>
                  <a:pt x="98114" y="377079"/>
                  <a:pt x="196228" y="389530"/>
                  <a:pt x="268942" y="376581"/>
                </a:cubicBezTo>
                <a:cubicBezTo>
                  <a:pt x="341656" y="363632"/>
                  <a:pt x="378511" y="315820"/>
                  <a:pt x="436283" y="286934"/>
                </a:cubicBezTo>
                <a:cubicBezTo>
                  <a:pt x="494055" y="258048"/>
                  <a:pt x="563781" y="229161"/>
                  <a:pt x="615577" y="203263"/>
                </a:cubicBezTo>
                <a:cubicBezTo>
                  <a:pt x="667373" y="177365"/>
                  <a:pt x="694267" y="154455"/>
                  <a:pt x="747059" y="131545"/>
                </a:cubicBezTo>
                <a:cubicBezTo>
                  <a:pt x="799851" y="108635"/>
                  <a:pt x="878542" y="83733"/>
                  <a:pt x="932330" y="65804"/>
                </a:cubicBezTo>
                <a:cubicBezTo>
                  <a:pt x="986118" y="47875"/>
                  <a:pt x="1020981" y="34926"/>
                  <a:pt x="1069789" y="23969"/>
                </a:cubicBezTo>
                <a:cubicBezTo>
                  <a:pt x="1118597" y="13012"/>
                  <a:pt x="1178361" y="1059"/>
                  <a:pt x="1225177" y="63"/>
                </a:cubicBezTo>
                <a:cubicBezTo>
                  <a:pt x="1271993" y="-933"/>
                  <a:pt x="1311836" y="10024"/>
                  <a:pt x="1350683" y="17993"/>
                </a:cubicBezTo>
                <a:cubicBezTo>
                  <a:pt x="1389530" y="25962"/>
                  <a:pt x="1419412" y="38910"/>
                  <a:pt x="1458259" y="47875"/>
                </a:cubicBezTo>
                <a:cubicBezTo>
                  <a:pt x="1497106" y="56840"/>
                  <a:pt x="1538941" y="67797"/>
                  <a:pt x="1583765" y="71781"/>
                </a:cubicBezTo>
                <a:cubicBezTo>
                  <a:pt x="1628589" y="75765"/>
                  <a:pt x="1684369" y="77757"/>
                  <a:pt x="1727200" y="71781"/>
                </a:cubicBezTo>
                <a:cubicBezTo>
                  <a:pt x="1770031" y="65804"/>
                  <a:pt x="1817843" y="33930"/>
                  <a:pt x="1840753" y="35922"/>
                </a:cubicBezTo>
                <a:cubicBezTo>
                  <a:pt x="1863663" y="37914"/>
                  <a:pt x="1864659" y="83734"/>
                  <a:pt x="1864659" y="83734"/>
                </a:cubicBezTo>
                <a:cubicBezTo>
                  <a:pt x="1873624" y="101663"/>
                  <a:pt x="1874620" y="109631"/>
                  <a:pt x="1894542" y="143498"/>
                </a:cubicBezTo>
                <a:cubicBezTo>
                  <a:pt x="1914464" y="177365"/>
                  <a:pt x="1959287" y="249083"/>
                  <a:pt x="1984189" y="286934"/>
                </a:cubicBezTo>
                <a:cubicBezTo>
                  <a:pt x="2009091" y="324785"/>
                  <a:pt x="2026522" y="347694"/>
                  <a:pt x="2043953" y="370604"/>
                </a:cubicBezTo>
              </a:path>
            </a:pathLst>
          </a:custGeom>
          <a:noFill/>
          <a:ln w="762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68" name="Isosceles Triangle 67"/>
          <p:cNvSpPr/>
          <p:nvPr/>
        </p:nvSpPr>
        <p:spPr>
          <a:xfrm rot="16200000">
            <a:off x="2670800" y="895227"/>
            <a:ext cx="111722" cy="154691"/>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25" name="Isosceles Triangle 124"/>
          <p:cNvSpPr/>
          <p:nvPr/>
        </p:nvSpPr>
        <p:spPr>
          <a:xfrm rot="3833461">
            <a:off x="3333868" y="618416"/>
            <a:ext cx="111722" cy="154691"/>
          </a:xfrm>
          <a:prstGeom prst="triangle">
            <a:avLst>
              <a:gd name="adj" fmla="val 50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67" name="Isosceles Triangle 66"/>
          <p:cNvSpPr/>
          <p:nvPr/>
        </p:nvSpPr>
        <p:spPr>
          <a:xfrm rot="16565987">
            <a:off x="4058745" y="421833"/>
            <a:ext cx="111722" cy="154691"/>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26" name="Isosceles Triangle 125"/>
          <p:cNvSpPr/>
          <p:nvPr/>
        </p:nvSpPr>
        <p:spPr>
          <a:xfrm rot="9384402">
            <a:off x="4945814" y="634122"/>
            <a:ext cx="111722" cy="154691"/>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44" name="Freeform: Shape 43"/>
          <p:cNvSpPr/>
          <p:nvPr/>
        </p:nvSpPr>
        <p:spPr>
          <a:xfrm>
            <a:off x="5191003" y="823225"/>
            <a:ext cx="4323431" cy="4213334"/>
          </a:xfrm>
          <a:custGeom>
            <a:avLst/>
            <a:gdLst>
              <a:gd name="connsiteX0" fmla="*/ 0 w 3185459"/>
              <a:gd name="connsiteY0" fmla="*/ 114474 h 3162474"/>
              <a:gd name="connsiteX1" fmla="*/ 352612 w 3185459"/>
              <a:gd name="connsiteY1" fmla="*/ 6898 h 3162474"/>
              <a:gd name="connsiteX2" fmla="*/ 466164 w 3185459"/>
              <a:gd name="connsiteY2" fmla="*/ 18851 h 3162474"/>
              <a:gd name="connsiteX3" fmla="*/ 573741 w 3185459"/>
              <a:gd name="connsiteY3" fmla="*/ 84592 h 3162474"/>
              <a:gd name="connsiteX4" fmla="*/ 621553 w 3185459"/>
              <a:gd name="connsiteY4" fmla="*/ 102521 h 3162474"/>
              <a:gd name="connsiteX5" fmla="*/ 651435 w 3185459"/>
              <a:gd name="connsiteY5" fmla="*/ 114474 h 3162474"/>
              <a:gd name="connsiteX6" fmla="*/ 723153 w 3185459"/>
              <a:gd name="connsiteY6" fmla="*/ 102521 h 3162474"/>
              <a:gd name="connsiteX7" fmla="*/ 753035 w 3185459"/>
              <a:gd name="connsiteY7" fmla="*/ 90568 h 3162474"/>
              <a:gd name="connsiteX8" fmla="*/ 794870 w 3185459"/>
              <a:gd name="connsiteY8" fmla="*/ 102521 h 3162474"/>
              <a:gd name="connsiteX9" fmla="*/ 836706 w 3185459"/>
              <a:gd name="connsiteY9" fmla="*/ 120451 h 3162474"/>
              <a:gd name="connsiteX10" fmla="*/ 908423 w 3185459"/>
              <a:gd name="connsiteY10" fmla="*/ 108498 h 3162474"/>
              <a:gd name="connsiteX11" fmla="*/ 938306 w 3185459"/>
              <a:gd name="connsiteY11" fmla="*/ 114474 h 3162474"/>
              <a:gd name="connsiteX12" fmla="*/ 1010023 w 3185459"/>
              <a:gd name="connsiteY12" fmla="*/ 114474 h 3162474"/>
              <a:gd name="connsiteX13" fmla="*/ 1033929 w 3185459"/>
              <a:gd name="connsiteY13" fmla="*/ 132404 h 3162474"/>
              <a:gd name="connsiteX14" fmla="*/ 1069788 w 3185459"/>
              <a:gd name="connsiteY14" fmla="*/ 144357 h 3162474"/>
              <a:gd name="connsiteX15" fmla="*/ 1129553 w 3185459"/>
              <a:gd name="connsiteY15" fmla="*/ 156310 h 3162474"/>
              <a:gd name="connsiteX16" fmla="*/ 1177364 w 3185459"/>
              <a:gd name="connsiteY16" fmla="*/ 192168 h 3162474"/>
              <a:gd name="connsiteX17" fmla="*/ 1261035 w 3185459"/>
              <a:gd name="connsiteY17" fmla="*/ 239980 h 3162474"/>
              <a:gd name="connsiteX18" fmla="*/ 1296894 w 3185459"/>
              <a:gd name="connsiteY18" fmla="*/ 311698 h 3162474"/>
              <a:gd name="connsiteX19" fmla="*/ 1314823 w 3185459"/>
              <a:gd name="connsiteY19" fmla="*/ 377439 h 3162474"/>
              <a:gd name="connsiteX20" fmla="*/ 1368612 w 3185459"/>
              <a:gd name="connsiteY20" fmla="*/ 461110 h 3162474"/>
              <a:gd name="connsiteX21" fmla="*/ 1404470 w 3185459"/>
              <a:gd name="connsiteY21" fmla="*/ 526851 h 3162474"/>
              <a:gd name="connsiteX22" fmla="*/ 1464235 w 3185459"/>
              <a:gd name="connsiteY22" fmla="*/ 628451 h 3162474"/>
              <a:gd name="connsiteX23" fmla="*/ 1488141 w 3185459"/>
              <a:gd name="connsiteY23" fmla="*/ 652357 h 3162474"/>
              <a:gd name="connsiteX24" fmla="*/ 1559859 w 3185459"/>
              <a:gd name="connsiteY24" fmla="*/ 801768 h 3162474"/>
              <a:gd name="connsiteX25" fmla="*/ 1571812 w 3185459"/>
              <a:gd name="connsiteY25" fmla="*/ 873486 h 3162474"/>
              <a:gd name="connsiteX26" fmla="*/ 1571812 w 3185459"/>
              <a:gd name="connsiteY26" fmla="*/ 933251 h 3162474"/>
              <a:gd name="connsiteX27" fmla="*/ 1571812 w 3185459"/>
              <a:gd name="connsiteY27" fmla="*/ 975086 h 3162474"/>
              <a:gd name="connsiteX28" fmla="*/ 1601694 w 3185459"/>
              <a:gd name="connsiteY28" fmla="*/ 1118521 h 3162474"/>
              <a:gd name="connsiteX29" fmla="*/ 1625600 w 3185459"/>
              <a:gd name="connsiteY29" fmla="*/ 1172310 h 3162474"/>
              <a:gd name="connsiteX30" fmla="*/ 1637553 w 3185459"/>
              <a:gd name="connsiteY30" fmla="*/ 1238051 h 3162474"/>
              <a:gd name="connsiteX31" fmla="*/ 1655482 w 3185459"/>
              <a:gd name="connsiteY31" fmla="*/ 1279886 h 3162474"/>
              <a:gd name="connsiteX32" fmla="*/ 1661459 w 3185459"/>
              <a:gd name="connsiteY32" fmla="*/ 1315745 h 3162474"/>
              <a:gd name="connsiteX33" fmla="*/ 1697317 w 3185459"/>
              <a:gd name="connsiteY33" fmla="*/ 1387463 h 3162474"/>
              <a:gd name="connsiteX34" fmla="*/ 1703294 w 3185459"/>
              <a:gd name="connsiteY34" fmla="*/ 1405392 h 3162474"/>
              <a:gd name="connsiteX35" fmla="*/ 1709270 w 3185459"/>
              <a:gd name="connsiteY35" fmla="*/ 1459180 h 3162474"/>
              <a:gd name="connsiteX36" fmla="*/ 1697317 w 3185459"/>
              <a:gd name="connsiteY36" fmla="*/ 1560780 h 3162474"/>
              <a:gd name="connsiteX37" fmla="*/ 1685364 w 3185459"/>
              <a:gd name="connsiteY37" fmla="*/ 1608592 h 3162474"/>
              <a:gd name="connsiteX38" fmla="*/ 1685364 w 3185459"/>
              <a:gd name="connsiteY38" fmla="*/ 1698239 h 3162474"/>
              <a:gd name="connsiteX39" fmla="*/ 1709270 w 3185459"/>
              <a:gd name="connsiteY39" fmla="*/ 1752027 h 3162474"/>
              <a:gd name="connsiteX40" fmla="*/ 1733176 w 3185459"/>
              <a:gd name="connsiteY40" fmla="*/ 1823745 h 3162474"/>
              <a:gd name="connsiteX41" fmla="*/ 1775012 w 3185459"/>
              <a:gd name="connsiteY41" fmla="*/ 1919368 h 3162474"/>
              <a:gd name="connsiteX42" fmla="*/ 1810870 w 3185459"/>
              <a:gd name="connsiteY42" fmla="*/ 2032921 h 3162474"/>
              <a:gd name="connsiteX43" fmla="*/ 1840753 w 3185459"/>
              <a:gd name="connsiteY43" fmla="*/ 2086710 h 3162474"/>
              <a:gd name="connsiteX44" fmla="*/ 1870635 w 3185459"/>
              <a:gd name="connsiteY44" fmla="*/ 2182333 h 3162474"/>
              <a:gd name="connsiteX45" fmla="*/ 1900517 w 3185459"/>
              <a:gd name="connsiteY45" fmla="*/ 2224168 h 3162474"/>
              <a:gd name="connsiteX46" fmla="*/ 1960282 w 3185459"/>
              <a:gd name="connsiteY46" fmla="*/ 2307839 h 3162474"/>
              <a:gd name="connsiteX47" fmla="*/ 1972235 w 3185459"/>
              <a:gd name="connsiteY47" fmla="*/ 2391510 h 3162474"/>
              <a:gd name="connsiteX48" fmla="*/ 2008094 w 3185459"/>
              <a:gd name="connsiteY48" fmla="*/ 2475180 h 3162474"/>
              <a:gd name="connsiteX49" fmla="*/ 2032000 w 3185459"/>
              <a:gd name="connsiteY49" fmla="*/ 2528968 h 3162474"/>
              <a:gd name="connsiteX50" fmla="*/ 2049929 w 3185459"/>
              <a:gd name="connsiteY50" fmla="*/ 2552874 h 3162474"/>
              <a:gd name="connsiteX51" fmla="*/ 2061882 w 3185459"/>
              <a:gd name="connsiteY51" fmla="*/ 2594710 h 3162474"/>
              <a:gd name="connsiteX52" fmla="*/ 2085788 w 3185459"/>
              <a:gd name="connsiteY52" fmla="*/ 2612639 h 3162474"/>
              <a:gd name="connsiteX53" fmla="*/ 2097741 w 3185459"/>
              <a:gd name="connsiteY53" fmla="*/ 2648498 h 3162474"/>
              <a:gd name="connsiteX54" fmla="*/ 2121647 w 3185459"/>
              <a:gd name="connsiteY54" fmla="*/ 2696310 h 3162474"/>
              <a:gd name="connsiteX55" fmla="*/ 2139576 w 3185459"/>
              <a:gd name="connsiteY55" fmla="*/ 2726192 h 3162474"/>
              <a:gd name="connsiteX56" fmla="*/ 2181412 w 3185459"/>
              <a:gd name="connsiteY56" fmla="*/ 2809863 h 3162474"/>
              <a:gd name="connsiteX57" fmla="*/ 2211294 w 3185459"/>
              <a:gd name="connsiteY57" fmla="*/ 2905486 h 3162474"/>
              <a:gd name="connsiteX58" fmla="*/ 2223247 w 3185459"/>
              <a:gd name="connsiteY58" fmla="*/ 2977204 h 3162474"/>
              <a:gd name="connsiteX59" fmla="*/ 2229223 w 3185459"/>
              <a:gd name="connsiteY59" fmla="*/ 3066851 h 3162474"/>
              <a:gd name="connsiteX60" fmla="*/ 2253129 w 3185459"/>
              <a:gd name="connsiteY60" fmla="*/ 3102710 h 3162474"/>
              <a:gd name="connsiteX61" fmla="*/ 2372659 w 3185459"/>
              <a:gd name="connsiteY61" fmla="*/ 3114663 h 3162474"/>
              <a:gd name="connsiteX62" fmla="*/ 2522070 w 3185459"/>
              <a:gd name="connsiteY62" fmla="*/ 3114663 h 3162474"/>
              <a:gd name="connsiteX63" fmla="*/ 2629647 w 3185459"/>
              <a:gd name="connsiteY63" fmla="*/ 3132592 h 3162474"/>
              <a:gd name="connsiteX64" fmla="*/ 2808941 w 3185459"/>
              <a:gd name="connsiteY64" fmla="*/ 3144545 h 3162474"/>
              <a:gd name="connsiteX65" fmla="*/ 3006164 w 3185459"/>
              <a:gd name="connsiteY65" fmla="*/ 3108686 h 3162474"/>
              <a:gd name="connsiteX66" fmla="*/ 3089835 w 3185459"/>
              <a:gd name="connsiteY66" fmla="*/ 3120639 h 3162474"/>
              <a:gd name="connsiteX67" fmla="*/ 3185459 w 3185459"/>
              <a:gd name="connsiteY67" fmla="*/ 3162474 h 316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85459" h="3162474">
                <a:moveTo>
                  <a:pt x="0" y="114474"/>
                </a:moveTo>
                <a:cubicBezTo>
                  <a:pt x="137459" y="68654"/>
                  <a:pt x="274918" y="22835"/>
                  <a:pt x="352612" y="6898"/>
                </a:cubicBezTo>
                <a:cubicBezTo>
                  <a:pt x="430306" y="-9039"/>
                  <a:pt x="429309" y="5902"/>
                  <a:pt x="466164" y="18851"/>
                </a:cubicBezTo>
                <a:cubicBezTo>
                  <a:pt x="503019" y="31800"/>
                  <a:pt x="547843" y="70647"/>
                  <a:pt x="573741" y="84592"/>
                </a:cubicBezTo>
                <a:cubicBezTo>
                  <a:pt x="599639" y="98537"/>
                  <a:pt x="608604" y="97541"/>
                  <a:pt x="621553" y="102521"/>
                </a:cubicBezTo>
                <a:cubicBezTo>
                  <a:pt x="634502" y="107501"/>
                  <a:pt x="634502" y="114474"/>
                  <a:pt x="651435" y="114474"/>
                </a:cubicBezTo>
                <a:cubicBezTo>
                  <a:pt x="668368" y="114474"/>
                  <a:pt x="723153" y="102521"/>
                  <a:pt x="723153" y="102521"/>
                </a:cubicBezTo>
                <a:cubicBezTo>
                  <a:pt x="740086" y="98537"/>
                  <a:pt x="741082" y="90568"/>
                  <a:pt x="753035" y="90568"/>
                </a:cubicBezTo>
                <a:cubicBezTo>
                  <a:pt x="764988" y="90568"/>
                  <a:pt x="780925" y="97541"/>
                  <a:pt x="794870" y="102521"/>
                </a:cubicBezTo>
                <a:cubicBezTo>
                  <a:pt x="808815" y="107501"/>
                  <a:pt x="817781" y="119455"/>
                  <a:pt x="836706" y="120451"/>
                </a:cubicBezTo>
                <a:cubicBezTo>
                  <a:pt x="855631" y="121447"/>
                  <a:pt x="891490" y="109494"/>
                  <a:pt x="908423" y="108498"/>
                </a:cubicBezTo>
                <a:cubicBezTo>
                  <a:pt x="925356" y="107502"/>
                  <a:pt x="921373" y="113478"/>
                  <a:pt x="938306" y="114474"/>
                </a:cubicBezTo>
                <a:cubicBezTo>
                  <a:pt x="955239" y="115470"/>
                  <a:pt x="1010023" y="114474"/>
                  <a:pt x="1010023" y="114474"/>
                </a:cubicBezTo>
                <a:cubicBezTo>
                  <a:pt x="1025960" y="117462"/>
                  <a:pt x="1023968" y="127424"/>
                  <a:pt x="1033929" y="132404"/>
                </a:cubicBezTo>
                <a:cubicBezTo>
                  <a:pt x="1043890" y="137384"/>
                  <a:pt x="1053851" y="140373"/>
                  <a:pt x="1069788" y="144357"/>
                </a:cubicBezTo>
                <a:cubicBezTo>
                  <a:pt x="1085725" y="148341"/>
                  <a:pt x="1111624" y="148342"/>
                  <a:pt x="1129553" y="156310"/>
                </a:cubicBezTo>
                <a:cubicBezTo>
                  <a:pt x="1147482" y="164278"/>
                  <a:pt x="1155450" y="178223"/>
                  <a:pt x="1177364" y="192168"/>
                </a:cubicBezTo>
                <a:cubicBezTo>
                  <a:pt x="1199278" y="206113"/>
                  <a:pt x="1241113" y="220058"/>
                  <a:pt x="1261035" y="239980"/>
                </a:cubicBezTo>
                <a:cubicBezTo>
                  <a:pt x="1280957" y="259902"/>
                  <a:pt x="1287929" y="288788"/>
                  <a:pt x="1296894" y="311698"/>
                </a:cubicBezTo>
                <a:cubicBezTo>
                  <a:pt x="1305859" y="334608"/>
                  <a:pt x="1302870" y="352537"/>
                  <a:pt x="1314823" y="377439"/>
                </a:cubicBezTo>
                <a:cubicBezTo>
                  <a:pt x="1326776" y="402341"/>
                  <a:pt x="1353671" y="436208"/>
                  <a:pt x="1368612" y="461110"/>
                </a:cubicBezTo>
                <a:cubicBezTo>
                  <a:pt x="1383553" y="486012"/>
                  <a:pt x="1388533" y="498961"/>
                  <a:pt x="1404470" y="526851"/>
                </a:cubicBezTo>
                <a:cubicBezTo>
                  <a:pt x="1420407" y="554741"/>
                  <a:pt x="1450290" y="607533"/>
                  <a:pt x="1464235" y="628451"/>
                </a:cubicBezTo>
                <a:cubicBezTo>
                  <a:pt x="1478180" y="649369"/>
                  <a:pt x="1472204" y="623471"/>
                  <a:pt x="1488141" y="652357"/>
                </a:cubicBezTo>
                <a:cubicBezTo>
                  <a:pt x="1504078" y="681243"/>
                  <a:pt x="1545914" y="764913"/>
                  <a:pt x="1559859" y="801768"/>
                </a:cubicBezTo>
                <a:cubicBezTo>
                  <a:pt x="1573804" y="838623"/>
                  <a:pt x="1569820" y="851572"/>
                  <a:pt x="1571812" y="873486"/>
                </a:cubicBezTo>
                <a:cubicBezTo>
                  <a:pt x="1573804" y="895400"/>
                  <a:pt x="1571812" y="933251"/>
                  <a:pt x="1571812" y="933251"/>
                </a:cubicBezTo>
                <a:cubicBezTo>
                  <a:pt x="1571812" y="950184"/>
                  <a:pt x="1566832" y="944208"/>
                  <a:pt x="1571812" y="975086"/>
                </a:cubicBezTo>
                <a:cubicBezTo>
                  <a:pt x="1576792" y="1005964"/>
                  <a:pt x="1592729" y="1085650"/>
                  <a:pt x="1601694" y="1118521"/>
                </a:cubicBezTo>
                <a:cubicBezTo>
                  <a:pt x="1610659" y="1151392"/>
                  <a:pt x="1619624" y="1152388"/>
                  <a:pt x="1625600" y="1172310"/>
                </a:cubicBezTo>
                <a:cubicBezTo>
                  <a:pt x="1631576" y="1192232"/>
                  <a:pt x="1632573" y="1220122"/>
                  <a:pt x="1637553" y="1238051"/>
                </a:cubicBezTo>
                <a:cubicBezTo>
                  <a:pt x="1642533" y="1255980"/>
                  <a:pt x="1651498" y="1266937"/>
                  <a:pt x="1655482" y="1279886"/>
                </a:cubicBezTo>
                <a:cubicBezTo>
                  <a:pt x="1659466" y="1292835"/>
                  <a:pt x="1654487" y="1297816"/>
                  <a:pt x="1661459" y="1315745"/>
                </a:cubicBezTo>
                <a:cubicBezTo>
                  <a:pt x="1668432" y="1333675"/>
                  <a:pt x="1690345" y="1372522"/>
                  <a:pt x="1697317" y="1387463"/>
                </a:cubicBezTo>
                <a:cubicBezTo>
                  <a:pt x="1704289" y="1402404"/>
                  <a:pt x="1701302" y="1393439"/>
                  <a:pt x="1703294" y="1405392"/>
                </a:cubicBezTo>
                <a:cubicBezTo>
                  <a:pt x="1705286" y="1417345"/>
                  <a:pt x="1710266" y="1433282"/>
                  <a:pt x="1709270" y="1459180"/>
                </a:cubicBezTo>
                <a:cubicBezTo>
                  <a:pt x="1708274" y="1485078"/>
                  <a:pt x="1701301" y="1535878"/>
                  <a:pt x="1697317" y="1560780"/>
                </a:cubicBezTo>
                <a:cubicBezTo>
                  <a:pt x="1693333" y="1585682"/>
                  <a:pt x="1687356" y="1585682"/>
                  <a:pt x="1685364" y="1608592"/>
                </a:cubicBezTo>
                <a:cubicBezTo>
                  <a:pt x="1683372" y="1631502"/>
                  <a:pt x="1681380" y="1674333"/>
                  <a:pt x="1685364" y="1698239"/>
                </a:cubicBezTo>
                <a:cubicBezTo>
                  <a:pt x="1689348" y="1722145"/>
                  <a:pt x="1701301" y="1731109"/>
                  <a:pt x="1709270" y="1752027"/>
                </a:cubicBezTo>
                <a:cubicBezTo>
                  <a:pt x="1717239" y="1772945"/>
                  <a:pt x="1722219" y="1795855"/>
                  <a:pt x="1733176" y="1823745"/>
                </a:cubicBezTo>
                <a:cubicBezTo>
                  <a:pt x="1744133" y="1851635"/>
                  <a:pt x="1762063" y="1884505"/>
                  <a:pt x="1775012" y="1919368"/>
                </a:cubicBezTo>
                <a:cubicBezTo>
                  <a:pt x="1787961" y="1954231"/>
                  <a:pt x="1799913" y="2005031"/>
                  <a:pt x="1810870" y="2032921"/>
                </a:cubicBezTo>
                <a:cubicBezTo>
                  <a:pt x="1821827" y="2060811"/>
                  <a:pt x="1830792" y="2061808"/>
                  <a:pt x="1840753" y="2086710"/>
                </a:cubicBezTo>
                <a:cubicBezTo>
                  <a:pt x="1850714" y="2111612"/>
                  <a:pt x="1860674" y="2159423"/>
                  <a:pt x="1870635" y="2182333"/>
                </a:cubicBezTo>
                <a:cubicBezTo>
                  <a:pt x="1880596" y="2205243"/>
                  <a:pt x="1900517" y="2224168"/>
                  <a:pt x="1900517" y="2224168"/>
                </a:cubicBezTo>
                <a:cubicBezTo>
                  <a:pt x="1915458" y="2245086"/>
                  <a:pt x="1948329" y="2279949"/>
                  <a:pt x="1960282" y="2307839"/>
                </a:cubicBezTo>
                <a:cubicBezTo>
                  <a:pt x="1972235" y="2335729"/>
                  <a:pt x="1964266" y="2363620"/>
                  <a:pt x="1972235" y="2391510"/>
                </a:cubicBezTo>
                <a:cubicBezTo>
                  <a:pt x="1980204" y="2419400"/>
                  <a:pt x="1998133" y="2452270"/>
                  <a:pt x="2008094" y="2475180"/>
                </a:cubicBezTo>
                <a:cubicBezTo>
                  <a:pt x="2018055" y="2498090"/>
                  <a:pt x="2032000" y="2528968"/>
                  <a:pt x="2032000" y="2528968"/>
                </a:cubicBezTo>
                <a:cubicBezTo>
                  <a:pt x="2038972" y="2541917"/>
                  <a:pt x="2044949" y="2541917"/>
                  <a:pt x="2049929" y="2552874"/>
                </a:cubicBezTo>
                <a:cubicBezTo>
                  <a:pt x="2054909" y="2563831"/>
                  <a:pt x="2055905" y="2584749"/>
                  <a:pt x="2061882" y="2594710"/>
                </a:cubicBezTo>
                <a:cubicBezTo>
                  <a:pt x="2067859" y="2604671"/>
                  <a:pt x="2079812" y="2603674"/>
                  <a:pt x="2085788" y="2612639"/>
                </a:cubicBezTo>
                <a:cubicBezTo>
                  <a:pt x="2091765" y="2621604"/>
                  <a:pt x="2091764" y="2634553"/>
                  <a:pt x="2097741" y="2648498"/>
                </a:cubicBezTo>
                <a:cubicBezTo>
                  <a:pt x="2103718" y="2662443"/>
                  <a:pt x="2114675" y="2683361"/>
                  <a:pt x="2121647" y="2696310"/>
                </a:cubicBezTo>
                <a:cubicBezTo>
                  <a:pt x="2128619" y="2709259"/>
                  <a:pt x="2129615" y="2707267"/>
                  <a:pt x="2139576" y="2726192"/>
                </a:cubicBezTo>
                <a:cubicBezTo>
                  <a:pt x="2149537" y="2745117"/>
                  <a:pt x="2169459" y="2779981"/>
                  <a:pt x="2181412" y="2809863"/>
                </a:cubicBezTo>
                <a:cubicBezTo>
                  <a:pt x="2193365" y="2839745"/>
                  <a:pt x="2204322" y="2877596"/>
                  <a:pt x="2211294" y="2905486"/>
                </a:cubicBezTo>
                <a:cubicBezTo>
                  <a:pt x="2218266" y="2933376"/>
                  <a:pt x="2220259" y="2950310"/>
                  <a:pt x="2223247" y="2977204"/>
                </a:cubicBezTo>
                <a:cubicBezTo>
                  <a:pt x="2226235" y="3004098"/>
                  <a:pt x="2224243" y="3045933"/>
                  <a:pt x="2229223" y="3066851"/>
                </a:cubicBezTo>
                <a:cubicBezTo>
                  <a:pt x="2234203" y="3087769"/>
                  <a:pt x="2229223" y="3094741"/>
                  <a:pt x="2253129" y="3102710"/>
                </a:cubicBezTo>
                <a:cubicBezTo>
                  <a:pt x="2277035" y="3110679"/>
                  <a:pt x="2327836" y="3112671"/>
                  <a:pt x="2372659" y="3114663"/>
                </a:cubicBezTo>
                <a:cubicBezTo>
                  <a:pt x="2417482" y="3116655"/>
                  <a:pt x="2479239" y="3111675"/>
                  <a:pt x="2522070" y="3114663"/>
                </a:cubicBezTo>
                <a:cubicBezTo>
                  <a:pt x="2564901" y="3117651"/>
                  <a:pt x="2581835" y="3127612"/>
                  <a:pt x="2629647" y="3132592"/>
                </a:cubicBezTo>
                <a:cubicBezTo>
                  <a:pt x="2677459" y="3137572"/>
                  <a:pt x="2746188" y="3148529"/>
                  <a:pt x="2808941" y="3144545"/>
                </a:cubicBezTo>
                <a:cubicBezTo>
                  <a:pt x="2871694" y="3140561"/>
                  <a:pt x="2959348" y="3112670"/>
                  <a:pt x="3006164" y="3108686"/>
                </a:cubicBezTo>
                <a:cubicBezTo>
                  <a:pt x="3052980" y="3104702"/>
                  <a:pt x="3059953" y="3111674"/>
                  <a:pt x="3089835" y="3120639"/>
                </a:cubicBezTo>
                <a:cubicBezTo>
                  <a:pt x="3119717" y="3129604"/>
                  <a:pt x="3152588" y="3146039"/>
                  <a:pt x="3185459" y="3162474"/>
                </a:cubicBezTo>
              </a:path>
            </a:pathLst>
          </a:custGeom>
          <a:noFill/>
          <a:ln w="762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62" name="Isosceles Triangle 61"/>
          <p:cNvSpPr/>
          <p:nvPr/>
        </p:nvSpPr>
        <p:spPr>
          <a:xfrm rot="4218677">
            <a:off x="5423295" y="823857"/>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63" name="Isosceles Triangle 62"/>
          <p:cNvSpPr/>
          <p:nvPr/>
        </p:nvSpPr>
        <p:spPr>
          <a:xfrm rot="8213802">
            <a:off x="6796638" y="1029860"/>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64" name="Isosceles Triangle 63"/>
          <p:cNvSpPr/>
          <p:nvPr/>
        </p:nvSpPr>
        <p:spPr>
          <a:xfrm rot="10301236">
            <a:off x="7275765" y="1920492"/>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61" name="Isosceles Triangle 60"/>
          <p:cNvSpPr/>
          <p:nvPr/>
        </p:nvSpPr>
        <p:spPr>
          <a:xfrm rot="9280977">
            <a:off x="7447727" y="3055875"/>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60" name="Isosceles Triangle 59"/>
          <p:cNvSpPr/>
          <p:nvPr/>
        </p:nvSpPr>
        <p:spPr>
          <a:xfrm rot="8989479">
            <a:off x="7875943" y="4073906"/>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27" name="Isosceles Triangle 126"/>
          <p:cNvSpPr/>
          <p:nvPr/>
        </p:nvSpPr>
        <p:spPr>
          <a:xfrm rot="5400000">
            <a:off x="8772074" y="4915250"/>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96" name="Multiplication Sign 95"/>
          <p:cNvSpPr/>
          <p:nvPr/>
        </p:nvSpPr>
        <p:spPr>
          <a:xfrm>
            <a:off x="2804008" y="862304"/>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7" name="Freeform: Shape 6"/>
          <p:cNvSpPr/>
          <p:nvPr/>
        </p:nvSpPr>
        <p:spPr>
          <a:xfrm>
            <a:off x="3509555" y="1018903"/>
            <a:ext cx="2140205" cy="2920218"/>
          </a:xfrm>
          <a:custGeom>
            <a:avLst/>
            <a:gdLst>
              <a:gd name="connsiteX0" fmla="*/ 2365248 w 2996287"/>
              <a:gd name="connsiteY0" fmla="*/ 0 h 4088305"/>
              <a:gd name="connsiteX1" fmla="*/ 2548128 w 2996287"/>
              <a:gd name="connsiteY1" fmla="*/ 475488 h 4088305"/>
              <a:gd name="connsiteX2" fmla="*/ 2670048 w 2996287"/>
              <a:gd name="connsiteY2" fmla="*/ 633984 h 4088305"/>
              <a:gd name="connsiteX3" fmla="*/ 2767584 w 2996287"/>
              <a:gd name="connsiteY3" fmla="*/ 963168 h 4088305"/>
              <a:gd name="connsiteX4" fmla="*/ 2816352 w 2996287"/>
              <a:gd name="connsiteY4" fmla="*/ 1231392 h 4088305"/>
              <a:gd name="connsiteX5" fmla="*/ 2816352 w 2996287"/>
              <a:gd name="connsiteY5" fmla="*/ 1438656 h 4088305"/>
              <a:gd name="connsiteX6" fmla="*/ 2962656 w 2996287"/>
              <a:gd name="connsiteY6" fmla="*/ 1731264 h 4088305"/>
              <a:gd name="connsiteX7" fmla="*/ 2987040 w 2996287"/>
              <a:gd name="connsiteY7" fmla="*/ 1975104 h 4088305"/>
              <a:gd name="connsiteX8" fmla="*/ 2962656 w 2996287"/>
              <a:gd name="connsiteY8" fmla="*/ 2121408 h 4088305"/>
              <a:gd name="connsiteX9" fmla="*/ 2645664 w 2996287"/>
              <a:gd name="connsiteY9" fmla="*/ 2194560 h 4088305"/>
              <a:gd name="connsiteX10" fmla="*/ 2316480 w 2996287"/>
              <a:gd name="connsiteY10" fmla="*/ 2267712 h 4088305"/>
              <a:gd name="connsiteX11" fmla="*/ 2206752 w 2996287"/>
              <a:gd name="connsiteY11" fmla="*/ 2304288 h 4088305"/>
              <a:gd name="connsiteX12" fmla="*/ 2231136 w 2996287"/>
              <a:gd name="connsiteY12" fmla="*/ 2474976 h 4088305"/>
              <a:gd name="connsiteX13" fmla="*/ 2243328 w 2996287"/>
              <a:gd name="connsiteY13" fmla="*/ 2523744 h 4088305"/>
              <a:gd name="connsiteX14" fmla="*/ 2121408 w 2996287"/>
              <a:gd name="connsiteY14" fmla="*/ 2645664 h 4088305"/>
              <a:gd name="connsiteX15" fmla="*/ 2084832 w 2996287"/>
              <a:gd name="connsiteY15" fmla="*/ 2828544 h 4088305"/>
              <a:gd name="connsiteX16" fmla="*/ 2097024 w 2996287"/>
              <a:gd name="connsiteY16" fmla="*/ 2901696 h 4088305"/>
              <a:gd name="connsiteX17" fmla="*/ 1975104 w 2996287"/>
              <a:gd name="connsiteY17" fmla="*/ 3169920 h 4088305"/>
              <a:gd name="connsiteX18" fmla="*/ 1889760 w 2996287"/>
              <a:gd name="connsiteY18" fmla="*/ 3328416 h 4088305"/>
              <a:gd name="connsiteX19" fmla="*/ 1621536 w 2996287"/>
              <a:gd name="connsiteY19" fmla="*/ 3450336 h 4088305"/>
              <a:gd name="connsiteX20" fmla="*/ 1414272 w 2996287"/>
              <a:gd name="connsiteY20" fmla="*/ 3499104 h 4088305"/>
              <a:gd name="connsiteX21" fmla="*/ 1280160 w 2996287"/>
              <a:gd name="connsiteY21" fmla="*/ 3584448 h 4088305"/>
              <a:gd name="connsiteX22" fmla="*/ 1109472 w 2996287"/>
              <a:gd name="connsiteY22" fmla="*/ 3742944 h 4088305"/>
              <a:gd name="connsiteX23" fmla="*/ 950976 w 2996287"/>
              <a:gd name="connsiteY23" fmla="*/ 3840480 h 4088305"/>
              <a:gd name="connsiteX24" fmla="*/ 707136 w 2996287"/>
              <a:gd name="connsiteY24" fmla="*/ 3938016 h 4088305"/>
              <a:gd name="connsiteX25" fmla="*/ 451104 w 2996287"/>
              <a:gd name="connsiteY25" fmla="*/ 4011168 h 4088305"/>
              <a:gd name="connsiteX26" fmla="*/ 182880 w 2996287"/>
              <a:gd name="connsiteY26" fmla="*/ 4084320 h 4088305"/>
              <a:gd name="connsiteX27" fmla="*/ 0 w 2996287"/>
              <a:gd name="connsiteY27" fmla="*/ 4072128 h 408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996287" h="4088305">
                <a:moveTo>
                  <a:pt x="2365248" y="0"/>
                </a:moveTo>
                <a:cubicBezTo>
                  <a:pt x="2431288" y="184912"/>
                  <a:pt x="2497328" y="369824"/>
                  <a:pt x="2548128" y="475488"/>
                </a:cubicBezTo>
                <a:cubicBezTo>
                  <a:pt x="2598928" y="581152"/>
                  <a:pt x="2633472" y="552704"/>
                  <a:pt x="2670048" y="633984"/>
                </a:cubicBezTo>
                <a:cubicBezTo>
                  <a:pt x="2706624" y="715264"/>
                  <a:pt x="2743200" y="863600"/>
                  <a:pt x="2767584" y="963168"/>
                </a:cubicBezTo>
                <a:cubicBezTo>
                  <a:pt x="2791968" y="1062736"/>
                  <a:pt x="2808224" y="1152144"/>
                  <a:pt x="2816352" y="1231392"/>
                </a:cubicBezTo>
                <a:cubicBezTo>
                  <a:pt x="2824480" y="1310640"/>
                  <a:pt x="2791968" y="1355344"/>
                  <a:pt x="2816352" y="1438656"/>
                </a:cubicBezTo>
                <a:cubicBezTo>
                  <a:pt x="2840736" y="1521968"/>
                  <a:pt x="2934208" y="1641856"/>
                  <a:pt x="2962656" y="1731264"/>
                </a:cubicBezTo>
                <a:cubicBezTo>
                  <a:pt x="2991104" y="1820672"/>
                  <a:pt x="2987040" y="1910080"/>
                  <a:pt x="2987040" y="1975104"/>
                </a:cubicBezTo>
                <a:cubicBezTo>
                  <a:pt x="2987040" y="2040128"/>
                  <a:pt x="3019552" y="2084832"/>
                  <a:pt x="2962656" y="2121408"/>
                </a:cubicBezTo>
                <a:cubicBezTo>
                  <a:pt x="2905760" y="2157984"/>
                  <a:pt x="2645664" y="2194560"/>
                  <a:pt x="2645664" y="2194560"/>
                </a:cubicBezTo>
                <a:lnTo>
                  <a:pt x="2316480" y="2267712"/>
                </a:lnTo>
                <a:cubicBezTo>
                  <a:pt x="2243328" y="2286000"/>
                  <a:pt x="2220976" y="2269744"/>
                  <a:pt x="2206752" y="2304288"/>
                </a:cubicBezTo>
                <a:cubicBezTo>
                  <a:pt x="2192528" y="2338832"/>
                  <a:pt x="2225040" y="2438400"/>
                  <a:pt x="2231136" y="2474976"/>
                </a:cubicBezTo>
                <a:cubicBezTo>
                  <a:pt x="2237232" y="2511552"/>
                  <a:pt x="2261616" y="2495296"/>
                  <a:pt x="2243328" y="2523744"/>
                </a:cubicBezTo>
                <a:cubicBezTo>
                  <a:pt x="2225040" y="2552192"/>
                  <a:pt x="2147824" y="2594864"/>
                  <a:pt x="2121408" y="2645664"/>
                </a:cubicBezTo>
                <a:cubicBezTo>
                  <a:pt x="2094992" y="2696464"/>
                  <a:pt x="2088896" y="2785872"/>
                  <a:pt x="2084832" y="2828544"/>
                </a:cubicBezTo>
                <a:cubicBezTo>
                  <a:pt x="2080768" y="2871216"/>
                  <a:pt x="2115312" y="2844800"/>
                  <a:pt x="2097024" y="2901696"/>
                </a:cubicBezTo>
                <a:cubicBezTo>
                  <a:pt x="2078736" y="2958592"/>
                  <a:pt x="2009648" y="3098800"/>
                  <a:pt x="1975104" y="3169920"/>
                </a:cubicBezTo>
                <a:cubicBezTo>
                  <a:pt x="1940560" y="3241040"/>
                  <a:pt x="1948688" y="3281680"/>
                  <a:pt x="1889760" y="3328416"/>
                </a:cubicBezTo>
                <a:cubicBezTo>
                  <a:pt x="1830832" y="3375152"/>
                  <a:pt x="1700784" y="3421888"/>
                  <a:pt x="1621536" y="3450336"/>
                </a:cubicBezTo>
                <a:cubicBezTo>
                  <a:pt x="1542288" y="3478784"/>
                  <a:pt x="1471168" y="3476752"/>
                  <a:pt x="1414272" y="3499104"/>
                </a:cubicBezTo>
                <a:cubicBezTo>
                  <a:pt x="1357376" y="3521456"/>
                  <a:pt x="1330960" y="3543808"/>
                  <a:pt x="1280160" y="3584448"/>
                </a:cubicBezTo>
                <a:cubicBezTo>
                  <a:pt x="1229360" y="3625088"/>
                  <a:pt x="1164336" y="3700272"/>
                  <a:pt x="1109472" y="3742944"/>
                </a:cubicBezTo>
                <a:cubicBezTo>
                  <a:pt x="1054608" y="3785616"/>
                  <a:pt x="1018032" y="3807968"/>
                  <a:pt x="950976" y="3840480"/>
                </a:cubicBezTo>
                <a:cubicBezTo>
                  <a:pt x="883920" y="3872992"/>
                  <a:pt x="790448" y="3909568"/>
                  <a:pt x="707136" y="3938016"/>
                </a:cubicBezTo>
                <a:cubicBezTo>
                  <a:pt x="623824" y="3966464"/>
                  <a:pt x="451104" y="4011168"/>
                  <a:pt x="451104" y="4011168"/>
                </a:cubicBezTo>
                <a:cubicBezTo>
                  <a:pt x="363728" y="4035552"/>
                  <a:pt x="258064" y="4074160"/>
                  <a:pt x="182880" y="4084320"/>
                </a:cubicBezTo>
                <a:cubicBezTo>
                  <a:pt x="107696" y="4094480"/>
                  <a:pt x="53848" y="4083304"/>
                  <a:pt x="0" y="4072128"/>
                </a:cubicBez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8" name="Freeform: Shape 7"/>
          <p:cNvSpPr/>
          <p:nvPr/>
        </p:nvSpPr>
        <p:spPr>
          <a:xfrm>
            <a:off x="5639645" y="2522757"/>
            <a:ext cx="1852196" cy="1213884"/>
          </a:xfrm>
          <a:custGeom>
            <a:avLst/>
            <a:gdLst>
              <a:gd name="connsiteX0" fmla="*/ 0 w 2593074"/>
              <a:gd name="connsiteY0" fmla="*/ 0 h 1699437"/>
              <a:gd name="connsiteX1" fmla="*/ 36394 w 2593074"/>
              <a:gd name="connsiteY1" fmla="*/ 54591 h 1699437"/>
              <a:gd name="connsiteX2" fmla="*/ 118280 w 2593074"/>
              <a:gd name="connsiteY2" fmla="*/ 204716 h 1699437"/>
              <a:gd name="connsiteX3" fmla="*/ 118280 w 2593074"/>
              <a:gd name="connsiteY3" fmla="*/ 436728 h 1699437"/>
              <a:gd name="connsiteX4" fmla="*/ 245660 w 2593074"/>
              <a:gd name="connsiteY4" fmla="*/ 741528 h 1699437"/>
              <a:gd name="connsiteX5" fmla="*/ 473122 w 2593074"/>
              <a:gd name="connsiteY5" fmla="*/ 1187355 h 1699437"/>
              <a:gd name="connsiteX6" fmla="*/ 550460 w 2593074"/>
              <a:gd name="connsiteY6" fmla="*/ 1414818 h 1699437"/>
              <a:gd name="connsiteX7" fmla="*/ 673289 w 2593074"/>
              <a:gd name="connsiteY7" fmla="*/ 1669576 h 1699437"/>
              <a:gd name="connsiteX8" fmla="*/ 714233 w 2593074"/>
              <a:gd name="connsiteY8" fmla="*/ 1678674 h 1699437"/>
              <a:gd name="connsiteX9" fmla="*/ 1050877 w 2593074"/>
              <a:gd name="connsiteY9" fmla="*/ 1528549 h 1699437"/>
              <a:gd name="connsiteX10" fmla="*/ 1091821 w 2593074"/>
              <a:gd name="connsiteY10" fmla="*/ 1478507 h 1699437"/>
              <a:gd name="connsiteX11" fmla="*/ 1150961 w 2593074"/>
              <a:gd name="connsiteY11" fmla="*/ 1419367 h 1699437"/>
              <a:gd name="connsiteX12" fmla="*/ 1237397 w 2593074"/>
              <a:gd name="connsiteY12" fmla="*/ 1405719 h 1699437"/>
              <a:gd name="connsiteX13" fmla="*/ 1442113 w 2593074"/>
              <a:gd name="connsiteY13" fmla="*/ 1351128 h 1699437"/>
              <a:gd name="connsiteX14" fmla="*/ 1669576 w 2593074"/>
              <a:gd name="connsiteY14" fmla="*/ 1282889 h 1699437"/>
              <a:gd name="connsiteX15" fmla="*/ 1915236 w 2593074"/>
              <a:gd name="connsiteY15" fmla="*/ 1182806 h 1699437"/>
              <a:gd name="connsiteX16" fmla="*/ 2197289 w 2593074"/>
              <a:gd name="connsiteY16" fmla="*/ 1059976 h 1699437"/>
              <a:gd name="connsiteX17" fmla="*/ 2593074 w 2593074"/>
              <a:gd name="connsiteY17" fmla="*/ 882555 h 169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3074" h="1699437">
                <a:moveTo>
                  <a:pt x="0" y="0"/>
                </a:moveTo>
                <a:cubicBezTo>
                  <a:pt x="8340" y="10236"/>
                  <a:pt x="16681" y="20472"/>
                  <a:pt x="36394" y="54591"/>
                </a:cubicBezTo>
                <a:cubicBezTo>
                  <a:pt x="56107" y="88710"/>
                  <a:pt x="104632" y="141027"/>
                  <a:pt x="118280" y="204716"/>
                </a:cubicBezTo>
                <a:cubicBezTo>
                  <a:pt x="131928" y="268405"/>
                  <a:pt x="97050" y="347259"/>
                  <a:pt x="118280" y="436728"/>
                </a:cubicBezTo>
                <a:cubicBezTo>
                  <a:pt x="139510" y="526197"/>
                  <a:pt x="186520" y="616424"/>
                  <a:pt x="245660" y="741528"/>
                </a:cubicBezTo>
                <a:cubicBezTo>
                  <a:pt x="304800" y="866632"/>
                  <a:pt x="422322" y="1075140"/>
                  <a:pt x="473122" y="1187355"/>
                </a:cubicBezTo>
                <a:cubicBezTo>
                  <a:pt x="523922" y="1299570"/>
                  <a:pt x="517099" y="1334448"/>
                  <a:pt x="550460" y="1414818"/>
                </a:cubicBezTo>
                <a:cubicBezTo>
                  <a:pt x="583821" y="1495188"/>
                  <a:pt x="645994" y="1625600"/>
                  <a:pt x="673289" y="1669576"/>
                </a:cubicBezTo>
                <a:cubicBezTo>
                  <a:pt x="700584" y="1713552"/>
                  <a:pt x="651302" y="1702179"/>
                  <a:pt x="714233" y="1678674"/>
                </a:cubicBezTo>
                <a:cubicBezTo>
                  <a:pt x="777164" y="1655170"/>
                  <a:pt x="987946" y="1561910"/>
                  <a:pt x="1050877" y="1528549"/>
                </a:cubicBezTo>
                <a:cubicBezTo>
                  <a:pt x="1113808" y="1495188"/>
                  <a:pt x="1075140" y="1496704"/>
                  <a:pt x="1091821" y="1478507"/>
                </a:cubicBezTo>
                <a:cubicBezTo>
                  <a:pt x="1108502" y="1460310"/>
                  <a:pt x="1126698" y="1431498"/>
                  <a:pt x="1150961" y="1419367"/>
                </a:cubicBezTo>
                <a:cubicBezTo>
                  <a:pt x="1175224" y="1407236"/>
                  <a:pt x="1188872" y="1417092"/>
                  <a:pt x="1237397" y="1405719"/>
                </a:cubicBezTo>
                <a:cubicBezTo>
                  <a:pt x="1285922" y="1394346"/>
                  <a:pt x="1370083" y="1371600"/>
                  <a:pt x="1442113" y="1351128"/>
                </a:cubicBezTo>
                <a:cubicBezTo>
                  <a:pt x="1514143" y="1330656"/>
                  <a:pt x="1590722" y="1310943"/>
                  <a:pt x="1669576" y="1282889"/>
                </a:cubicBezTo>
                <a:cubicBezTo>
                  <a:pt x="1748430" y="1254835"/>
                  <a:pt x="1827284" y="1219958"/>
                  <a:pt x="1915236" y="1182806"/>
                </a:cubicBezTo>
                <a:cubicBezTo>
                  <a:pt x="2003188" y="1145654"/>
                  <a:pt x="2197289" y="1059976"/>
                  <a:pt x="2197289" y="1059976"/>
                </a:cubicBezTo>
                <a:lnTo>
                  <a:pt x="2593074" y="882555"/>
                </a:ln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grpSp>
        <p:nvGrpSpPr>
          <p:cNvPr id="114" name="Group 113"/>
          <p:cNvGrpSpPr/>
          <p:nvPr/>
        </p:nvGrpSpPr>
        <p:grpSpPr>
          <a:xfrm>
            <a:off x="3576448" y="4985309"/>
            <a:ext cx="3969099" cy="1226199"/>
            <a:chOff x="3275763" y="6955049"/>
            <a:chExt cx="5556738" cy="1716678"/>
          </a:xfrm>
        </p:grpSpPr>
        <p:sp>
          <p:nvSpPr>
            <p:cNvPr id="37" name="Freeform: Shape 36"/>
            <p:cNvSpPr/>
            <p:nvPr/>
          </p:nvSpPr>
          <p:spPr>
            <a:xfrm>
              <a:off x="3275763" y="6955049"/>
              <a:ext cx="3423357" cy="1585306"/>
            </a:xfrm>
            <a:custGeom>
              <a:avLst/>
              <a:gdLst>
                <a:gd name="connsiteX0" fmla="*/ 0 w 3423357"/>
                <a:gd name="connsiteY0" fmla="*/ 912810 h 1585306"/>
                <a:gd name="connsiteX1" fmla="*/ 562707 w 3423357"/>
                <a:gd name="connsiteY1" fmla="*/ 1299672 h 1585306"/>
                <a:gd name="connsiteX2" fmla="*/ 793819 w 3423357"/>
                <a:gd name="connsiteY2" fmla="*/ 1450397 h 1585306"/>
                <a:gd name="connsiteX3" fmla="*/ 964641 w 3423357"/>
                <a:gd name="connsiteY3" fmla="*/ 1576002 h 1585306"/>
                <a:gd name="connsiteX4" fmla="*/ 1040004 w 3423357"/>
                <a:gd name="connsiteY4" fmla="*/ 1576002 h 1585306"/>
                <a:gd name="connsiteX5" fmla="*/ 1602712 w 3423357"/>
                <a:gd name="connsiteY5" fmla="*/ 1581026 h 1585306"/>
                <a:gd name="connsiteX6" fmla="*/ 1843872 w 3423357"/>
                <a:gd name="connsiteY6" fmla="*/ 1576002 h 1585306"/>
                <a:gd name="connsiteX7" fmla="*/ 1964452 w 3423357"/>
                <a:gd name="connsiteY7" fmla="*/ 1576002 h 1585306"/>
                <a:gd name="connsiteX8" fmla="*/ 1984549 w 3423357"/>
                <a:gd name="connsiteY8" fmla="*/ 1560929 h 1585306"/>
                <a:gd name="connsiteX9" fmla="*/ 2014694 w 3423357"/>
                <a:gd name="connsiteY9" fmla="*/ 1385083 h 1585306"/>
                <a:gd name="connsiteX10" fmla="*/ 2009670 w 3423357"/>
                <a:gd name="connsiteY10" fmla="*/ 1269527 h 1585306"/>
                <a:gd name="connsiteX11" fmla="*/ 1944356 w 3423357"/>
                <a:gd name="connsiteY11" fmla="*/ 1189140 h 1585306"/>
                <a:gd name="connsiteX12" fmla="*/ 1934307 w 3423357"/>
                <a:gd name="connsiteY12" fmla="*/ 1013294 h 1585306"/>
                <a:gd name="connsiteX13" fmla="*/ 1934307 w 3423357"/>
                <a:gd name="connsiteY13" fmla="*/ 902762 h 1585306"/>
                <a:gd name="connsiteX14" fmla="*/ 2170444 w 3423357"/>
                <a:gd name="connsiteY14" fmla="*/ 787206 h 1585306"/>
                <a:gd name="connsiteX15" fmla="*/ 2451797 w 3423357"/>
                <a:gd name="connsiteY15" fmla="*/ 520925 h 1585306"/>
                <a:gd name="connsiteX16" fmla="*/ 2753248 w 3423357"/>
                <a:gd name="connsiteY16" fmla="*/ 289813 h 1585306"/>
                <a:gd name="connsiteX17" fmla="*/ 2868804 w 3423357"/>
                <a:gd name="connsiteY17" fmla="*/ 224498 h 1585306"/>
                <a:gd name="connsiteX18" fmla="*/ 3074795 w 3423357"/>
                <a:gd name="connsiteY18" fmla="*/ 78797 h 1585306"/>
                <a:gd name="connsiteX19" fmla="*/ 3215472 w 3423357"/>
                <a:gd name="connsiteY19" fmla="*/ 48652 h 1585306"/>
                <a:gd name="connsiteX20" fmla="*/ 3210448 w 3423357"/>
                <a:gd name="connsiteY20" fmla="*/ 48652 h 1585306"/>
                <a:gd name="connsiteX21" fmla="*/ 3305907 w 3423357"/>
                <a:gd name="connsiteY21" fmla="*/ 3435 h 1585306"/>
                <a:gd name="connsiteX22" fmla="*/ 3411415 w 3423357"/>
                <a:gd name="connsiteY22" fmla="*/ 154160 h 1585306"/>
                <a:gd name="connsiteX23" fmla="*/ 3416439 w 3423357"/>
                <a:gd name="connsiteY23" fmla="*/ 159184 h 158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3357" h="1585306">
                  <a:moveTo>
                    <a:pt x="0" y="912810"/>
                  </a:moveTo>
                  <a:lnTo>
                    <a:pt x="562707" y="1299672"/>
                  </a:lnTo>
                  <a:cubicBezTo>
                    <a:pt x="695010" y="1389270"/>
                    <a:pt x="726830" y="1404342"/>
                    <a:pt x="793819" y="1450397"/>
                  </a:cubicBezTo>
                  <a:cubicBezTo>
                    <a:pt x="860808" y="1496452"/>
                    <a:pt x="923610" y="1555068"/>
                    <a:pt x="964641" y="1576002"/>
                  </a:cubicBezTo>
                  <a:cubicBezTo>
                    <a:pt x="1005672" y="1596936"/>
                    <a:pt x="1040004" y="1576002"/>
                    <a:pt x="1040004" y="1576002"/>
                  </a:cubicBezTo>
                  <a:lnTo>
                    <a:pt x="1602712" y="1581026"/>
                  </a:lnTo>
                  <a:cubicBezTo>
                    <a:pt x="1736690" y="1581026"/>
                    <a:pt x="1783582" y="1576839"/>
                    <a:pt x="1843872" y="1576002"/>
                  </a:cubicBezTo>
                  <a:cubicBezTo>
                    <a:pt x="1904162" y="1575165"/>
                    <a:pt x="1964452" y="1576002"/>
                    <a:pt x="1964452" y="1576002"/>
                  </a:cubicBezTo>
                  <a:cubicBezTo>
                    <a:pt x="1987898" y="1573490"/>
                    <a:pt x="1976175" y="1592749"/>
                    <a:pt x="1984549" y="1560929"/>
                  </a:cubicBezTo>
                  <a:cubicBezTo>
                    <a:pt x="1992923" y="1529109"/>
                    <a:pt x="2010507" y="1433650"/>
                    <a:pt x="2014694" y="1385083"/>
                  </a:cubicBezTo>
                  <a:cubicBezTo>
                    <a:pt x="2018881" y="1336516"/>
                    <a:pt x="2021393" y="1302184"/>
                    <a:pt x="2009670" y="1269527"/>
                  </a:cubicBezTo>
                  <a:cubicBezTo>
                    <a:pt x="1997947" y="1236870"/>
                    <a:pt x="1956916" y="1231845"/>
                    <a:pt x="1944356" y="1189140"/>
                  </a:cubicBezTo>
                  <a:cubicBezTo>
                    <a:pt x="1931796" y="1146435"/>
                    <a:pt x="1935982" y="1061024"/>
                    <a:pt x="1934307" y="1013294"/>
                  </a:cubicBezTo>
                  <a:cubicBezTo>
                    <a:pt x="1932632" y="965564"/>
                    <a:pt x="1894951" y="940443"/>
                    <a:pt x="1934307" y="902762"/>
                  </a:cubicBezTo>
                  <a:cubicBezTo>
                    <a:pt x="1973663" y="865081"/>
                    <a:pt x="2084196" y="850845"/>
                    <a:pt x="2170444" y="787206"/>
                  </a:cubicBezTo>
                  <a:cubicBezTo>
                    <a:pt x="2256692" y="723566"/>
                    <a:pt x="2354663" y="603824"/>
                    <a:pt x="2451797" y="520925"/>
                  </a:cubicBezTo>
                  <a:cubicBezTo>
                    <a:pt x="2548931" y="438026"/>
                    <a:pt x="2683747" y="339217"/>
                    <a:pt x="2753248" y="289813"/>
                  </a:cubicBezTo>
                  <a:cubicBezTo>
                    <a:pt x="2822749" y="240409"/>
                    <a:pt x="2815213" y="259667"/>
                    <a:pt x="2868804" y="224498"/>
                  </a:cubicBezTo>
                  <a:cubicBezTo>
                    <a:pt x="2922395" y="189329"/>
                    <a:pt x="3017017" y="108105"/>
                    <a:pt x="3074795" y="78797"/>
                  </a:cubicBezTo>
                  <a:cubicBezTo>
                    <a:pt x="3132573" y="49489"/>
                    <a:pt x="3192863" y="53676"/>
                    <a:pt x="3215472" y="48652"/>
                  </a:cubicBezTo>
                  <a:cubicBezTo>
                    <a:pt x="3238081" y="43628"/>
                    <a:pt x="3195376" y="56188"/>
                    <a:pt x="3210448" y="48652"/>
                  </a:cubicBezTo>
                  <a:cubicBezTo>
                    <a:pt x="3225521" y="41116"/>
                    <a:pt x="3272413" y="-14150"/>
                    <a:pt x="3305907" y="3435"/>
                  </a:cubicBezTo>
                  <a:cubicBezTo>
                    <a:pt x="3339402" y="21020"/>
                    <a:pt x="3392993" y="128202"/>
                    <a:pt x="3411415" y="154160"/>
                  </a:cubicBezTo>
                  <a:cubicBezTo>
                    <a:pt x="3429837" y="180118"/>
                    <a:pt x="3423138" y="169651"/>
                    <a:pt x="3416439" y="159184"/>
                  </a:cubicBez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13" name="Freeform: Shape 112"/>
            <p:cNvSpPr/>
            <p:nvPr/>
          </p:nvSpPr>
          <p:spPr>
            <a:xfrm>
              <a:off x="6692202" y="7038085"/>
              <a:ext cx="2140299" cy="1633642"/>
            </a:xfrm>
            <a:custGeom>
              <a:avLst/>
              <a:gdLst>
                <a:gd name="connsiteX0" fmla="*/ 0 w 2140299"/>
                <a:gd name="connsiteY0" fmla="*/ 91220 h 1633642"/>
                <a:gd name="connsiteX1" fmla="*/ 125605 w 2140299"/>
                <a:gd name="connsiteY1" fmla="*/ 86196 h 1633642"/>
                <a:gd name="connsiteX2" fmla="*/ 276330 w 2140299"/>
                <a:gd name="connsiteY2" fmla="*/ 25906 h 1633642"/>
                <a:gd name="connsiteX3" fmla="*/ 346668 w 2140299"/>
                <a:gd name="connsiteY3" fmla="*/ 5810 h 1633642"/>
                <a:gd name="connsiteX4" fmla="*/ 437103 w 2140299"/>
                <a:gd name="connsiteY4" fmla="*/ 126390 h 1633642"/>
                <a:gd name="connsiteX5" fmla="*/ 612950 w 2140299"/>
                <a:gd name="connsiteY5" fmla="*/ 372574 h 1633642"/>
                <a:gd name="connsiteX6" fmla="*/ 834013 w 2140299"/>
                <a:gd name="connsiteY6" fmla="*/ 483106 h 1633642"/>
                <a:gd name="connsiteX7" fmla="*/ 974690 w 2140299"/>
                <a:gd name="connsiteY7" fmla="*/ 523300 h 1633642"/>
                <a:gd name="connsiteX8" fmla="*/ 1205802 w 2140299"/>
                <a:gd name="connsiteY8" fmla="*/ 734315 h 1633642"/>
                <a:gd name="connsiteX9" fmla="*/ 1401745 w 2140299"/>
                <a:gd name="connsiteY9" fmla="*/ 905137 h 1633642"/>
                <a:gd name="connsiteX10" fmla="*/ 1532374 w 2140299"/>
                <a:gd name="connsiteY10" fmla="*/ 1101080 h 1633642"/>
                <a:gd name="connsiteX11" fmla="*/ 1708220 w 2140299"/>
                <a:gd name="connsiteY11" fmla="*/ 1256829 h 1633642"/>
                <a:gd name="connsiteX12" fmla="*/ 1823776 w 2140299"/>
                <a:gd name="connsiteY12" fmla="*/ 1337216 h 1633642"/>
                <a:gd name="connsiteX13" fmla="*/ 1899139 w 2140299"/>
                <a:gd name="connsiteY13" fmla="*/ 1447748 h 1633642"/>
                <a:gd name="connsiteX14" fmla="*/ 2029767 w 2140299"/>
                <a:gd name="connsiteY14" fmla="*/ 1558280 h 1633642"/>
                <a:gd name="connsiteX15" fmla="*/ 2140299 w 2140299"/>
                <a:gd name="connsiteY15" fmla="*/ 1633642 h 163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40299" h="1633642">
                  <a:moveTo>
                    <a:pt x="0" y="91220"/>
                  </a:moveTo>
                  <a:cubicBezTo>
                    <a:pt x="39775" y="94151"/>
                    <a:pt x="79550" y="97082"/>
                    <a:pt x="125605" y="86196"/>
                  </a:cubicBezTo>
                  <a:cubicBezTo>
                    <a:pt x="171660" y="75310"/>
                    <a:pt x="239486" y="39304"/>
                    <a:pt x="276330" y="25906"/>
                  </a:cubicBezTo>
                  <a:cubicBezTo>
                    <a:pt x="313174" y="12508"/>
                    <a:pt x="319873" y="-10937"/>
                    <a:pt x="346668" y="5810"/>
                  </a:cubicBezTo>
                  <a:cubicBezTo>
                    <a:pt x="373463" y="22557"/>
                    <a:pt x="392723" y="65263"/>
                    <a:pt x="437103" y="126390"/>
                  </a:cubicBezTo>
                  <a:cubicBezTo>
                    <a:pt x="481483" y="187517"/>
                    <a:pt x="546798" y="313121"/>
                    <a:pt x="612950" y="372574"/>
                  </a:cubicBezTo>
                  <a:cubicBezTo>
                    <a:pt x="679102" y="432027"/>
                    <a:pt x="773723" y="457985"/>
                    <a:pt x="834013" y="483106"/>
                  </a:cubicBezTo>
                  <a:cubicBezTo>
                    <a:pt x="894303" y="508227"/>
                    <a:pt x="912725" y="481432"/>
                    <a:pt x="974690" y="523300"/>
                  </a:cubicBezTo>
                  <a:cubicBezTo>
                    <a:pt x="1036655" y="565168"/>
                    <a:pt x="1134626" y="670676"/>
                    <a:pt x="1205802" y="734315"/>
                  </a:cubicBezTo>
                  <a:cubicBezTo>
                    <a:pt x="1276978" y="797954"/>
                    <a:pt x="1347316" y="844009"/>
                    <a:pt x="1401745" y="905137"/>
                  </a:cubicBezTo>
                  <a:cubicBezTo>
                    <a:pt x="1456174" y="966265"/>
                    <a:pt x="1481295" y="1042465"/>
                    <a:pt x="1532374" y="1101080"/>
                  </a:cubicBezTo>
                  <a:cubicBezTo>
                    <a:pt x="1583453" y="1159695"/>
                    <a:pt x="1659653" y="1217473"/>
                    <a:pt x="1708220" y="1256829"/>
                  </a:cubicBezTo>
                  <a:cubicBezTo>
                    <a:pt x="1756787" y="1296185"/>
                    <a:pt x="1791956" y="1305396"/>
                    <a:pt x="1823776" y="1337216"/>
                  </a:cubicBezTo>
                  <a:cubicBezTo>
                    <a:pt x="1855596" y="1369036"/>
                    <a:pt x="1864807" y="1410904"/>
                    <a:pt x="1899139" y="1447748"/>
                  </a:cubicBezTo>
                  <a:cubicBezTo>
                    <a:pt x="1933471" y="1484592"/>
                    <a:pt x="1989574" y="1527298"/>
                    <a:pt x="2029767" y="1558280"/>
                  </a:cubicBezTo>
                  <a:cubicBezTo>
                    <a:pt x="2069960" y="1589262"/>
                    <a:pt x="2105129" y="1611452"/>
                    <a:pt x="2140299" y="1633642"/>
                  </a:cubicBez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grpSp>
      <p:sp>
        <p:nvSpPr>
          <p:cNvPr id="134" name="Oval 133"/>
          <p:cNvSpPr/>
          <p:nvPr/>
        </p:nvSpPr>
        <p:spPr>
          <a:xfrm>
            <a:off x="5007451" y="776496"/>
            <a:ext cx="403211" cy="390216"/>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28" name="Multiplication Sign 127"/>
          <p:cNvSpPr/>
          <p:nvPr/>
        </p:nvSpPr>
        <p:spPr>
          <a:xfrm>
            <a:off x="3482160" y="5591095"/>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37" name="Freeform: Shape 136"/>
          <p:cNvSpPr/>
          <p:nvPr/>
        </p:nvSpPr>
        <p:spPr>
          <a:xfrm>
            <a:off x="7506789" y="2514478"/>
            <a:ext cx="2490884" cy="354461"/>
          </a:xfrm>
          <a:custGeom>
            <a:avLst/>
            <a:gdLst>
              <a:gd name="connsiteX0" fmla="*/ 0 w 3487237"/>
              <a:gd name="connsiteY0" fmla="*/ 100755 h 496245"/>
              <a:gd name="connsiteX1" fmla="*/ 60960 w 3487237"/>
              <a:gd name="connsiteY1" fmla="*/ 100755 h 496245"/>
              <a:gd name="connsiteX2" fmla="*/ 365760 w 3487237"/>
              <a:gd name="connsiteY2" fmla="*/ 39795 h 496245"/>
              <a:gd name="connsiteX3" fmla="*/ 658368 w 3487237"/>
              <a:gd name="connsiteY3" fmla="*/ 3219 h 496245"/>
              <a:gd name="connsiteX4" fmla="*/ 853440 w 3487237"/>
              <a:gd name="connsiteY4" fmla="*/ 3219 h 496245"/>
              <a:gd name="connsiteX5" fmla="*/ 1060704 w 3487237"/>
              <a:gd name="connsiteY5" fmla="*/ 15411 h 496245"/>
              <a:gd name="connsiteX6" fmla="*/ 1146048 w 3487237"/>
              <a:gd name="connsiteY6" fmla="*/ 112947 h 496245"/>
              <a:gd name="connsiteX7" fmla="*/ 1353312 w 3487237"/>
              <a:gd name="connsiteY7" fmla="*/ 112947 h 496245"/>
              <a:gd name="connsiteX8" fmla="*/ 1597152 w 3487237"/>
              <a:gd name="connsiteY8" fmla="*/ 64179 h 496245"/>
              <a:gd name="connsiteX9" fmla="*/ 1731264 w 3487237"/>
              <a:gd name="connsiteY9" fmla="*/ 64179 h 496245"/>
              <a:gd name="connsiteX10" fmla="*/ 1877568 w 3487237"/>
              <a:gd name="connsiteY10" fmla="*/ 112947 h 496245"/>
              <a:gd name="connsiteX11" fmla="*/ 2048256 w 3487237"/>
              <a:gd name="connsiteY11" fmla="*/ 100755 h 496245"/>
              <a:gd name="connsiteX12" fmla="*/ 2231136 w 3487237"/>
              <a:gd name="connsiteY12" fmla="*/ 100755 h 496245"/>
              <a:gd name="connsiteX13" fmla="*/ 2292096 w 3487237"/>
              <a:gd name="connsiteY13" fmla="*/ 173907 h 496245"/>
              <a:gd name="connsiteX14" fmla="*/ 2328672 w 3487237"/>
              <a:gd name="connsiteY14" fmla="*/ 320211 h 496245"/>
              <a:gd name="connsiteX15" fmla="*/ 2340864 w 3487237"/>
              <a:gd name="connsiteY15" fmla="*/ 478707 h 496245"/>
              <a:gd name="connsiteX16" fmla="*/ 2340864 w 3487237"/>
              <a:gd name="connsiteY16" fmla="*/ 490899 h 496245"/>
              <a:gd name="connsiteX17" fmla="*/ 2462784 w 3487237"/>
              <a:gd name="connsiteY17" fmla="*/ 466515 h 496245"/>
              <a:gd name="connsiteX18" fmla="*/ 2694432 w 3487237"/>
              <a:gd name="connsiteY18" fmla="*/ 405555 h 496245"/>
              <a:gd name="connsiteX19" fmla="*/ 2791968 w 3487237"/>
              <a:gd name="connsiteY19" fmla="*/ 356787 h 496245"/>
              <a:gd name="connsiteX20" fmla="*/ 2950464 w 3487237"/>
              <a:gd name="connsiteY20" fmla="*/ 356787 h 496245"/>
              <a:gd name="connsiteX21" fmla="*/ 3048000 w 3487237"/>
              <a:gd name="connsiteY21" fmla="*/ 356787 h 496245"/>
              <a:gd name="connsiteX22" fmla="*/ 3072384 w 3487237"/>
              <a:gd name="connsiteY22" fmla="*/ 234867 h 496245"/>
              <a:gd name="connsiteX23" fmla="*/ 3060192 w 3487237"/>
              <a:gd name="connsiteY23" fmla="*/ 64179 h 496245"/>
              <a:gd name="connsiteX24" fmla="*/ 3255264 w 3487237"/>
              <a:gd name="connsiteY24" fmla="*/ 27603 h 496245"/>
              <a:gd name="connsiteX25" fmla="*/ 3450336 w 3487237"/>
              <a:gd name="connsiteY25" fmla="*/ 27603 h 496245"/>
              <a:gd name="connsiteX26" fmla="*/ 3486912 w 3487237"/>
              <a:gd name="connsiteY26" fmla="*/ 3219 h 49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87237" h="496245">
                <a:moveTo>
                  <a:pt x="0" y="100755"/>
                </a:moveTo>
                <a:cubicBezTo>
                  <a:pt x="0" y="105835"/>
                  <a:pt x="0" y="110915"/>
                  <a:pt x="60960" y="100755"/>
                </a:cubicBezTo>
                <a:cubicBezTo>
                  <a:pt x="121920" y="90595"/>
                  <a:pt x="266192" y="56051"/>
                  <a:pt x="365760" y="39795"/>
                </a:cubicBezTo>
                <a:cubicBezTo>
                  <a:pt x="465328" y="23539"/>
                  <a:pt x="577088" y="9315"/>
                  <a:pt x="658368" y="3219"/>
                </a:cubicBezTo>
                <a:cubicBezTo>
                  <a:pt x="739648" y="-2877"/>
                  <a:pt x="786384" y="1187"/>
                  <a:pt x="853440" y="3219"/>
                </a:cubicBezTo>
                <a:cubicBezTo>
                  <a:pt x="920496" y="5251"/>
                  <a:pt x="1011936" y="-2877"/>
                  <a:pt x="1060704" y="15411"/>
                </a:cubicBezTo>
                <a:cubicBezTo>
                  <a:pt x="1109472" y="33699"/>
                  <a:pt x="1097280" y="96691"/>
                  <a:pt x="1146048" y="112947"/>
                </a:cubicBezTo>
                <a:cubicBezTo>
                  <a:pt x="1194816" y="129203"/>
                  <a:pt x="1278128" y="121075"/>
                  <a:pt x="1353312" y="112947"/>
                </a:cubicBezTo>
                <a:cubicBezTo>
                  <a:pt x="1428496" y="104819"/>
                  <a:pt x="1534160" y="72307"/>
                  <a:pt x="1597152" y="64179"/>
                </a:cubicBezTo>
                <a:cubicBezTo>
                  <a:pt x="1660144" y="56051"/>
                  <a:pt x="1684528" y="56051"/>
                  <a:pt x="1731264" y="64179"/>
                </a:cubicBezTo>
                <a:cubicBezTo>
                  <a:pt x="1778000" y="72307"/>
                  <a:pt x="1824736" y="106851"/>
                  <a:pt x="1877568" y="112947"/>
                </a:cubicBezTo>
                <a:cubicBezTo>
                  <a:pt x="1930400" y="119043"/>
                  <a:pt x="1989328" y="102787"/>
                  <a:pt x="2048256" y="100755"/>
                </a:cubicBezTo>
                <a:cubicBezTo>
                  <a:pt x="2107184" y="98723"/>
                  <a:pt x="2190496" y="88563"/>
                  <a:pt x="2231136" y="100755"/>
                </a:cubicBezTo>
                <a:cubicBezTo>
                  <a:pt x="2271776" y="112947"/>
                  <a:pt x="2275840" y="137331"/>
                  <a:pt x="2292096" y="173907"/>
                </a:cubicBezTo>
                <a:cubicBezTo>
                  <a:pt x="2308352" y="210483"/>
                  <a:pt x="2320544" y="269411"/>
                  <a:pt x="2328672" y="320211"/>
                </a:cubicBezTo>
                <a:cubicBezTo>
                  <a:pt x="2336800" y="371011"/>
                  <a:pt x="2340864" y="478707"/>
                  <a:pt x="2340864" y="478707"/>
                </a:cubicBezTo>
                <a:cubicBezTo>
                  <a:pt x="2342896" y="507155"/>
                  <a:pt x="2320544" y="492931"/>
                  <a:pt x="2340864" y="490899"/>
                </a:cubicBezTo>
                <a:cubicBezTo>
                  <a:pt x="2361184" y="488867"/>
                  <a:pt x="2403856" y="480739"/>
                  <a:pt x="2462784" y="466515"/>
                </a:cubicBezTo>
                <a:cubicBezTo>
                  <a:pt x="2521712" y="452291"/>
                  <a:pt x="2639568" y="423843"/>
                  <a:pt x="2694432" y="405555"/>
                </a:cubicBezTo>
                <a:cubicBezTo>
                  <a:pt x="2749296" y="387267"/>
                  <a:pt x="2749296" y="364915"/>
                  <a:pt x="2791968" y="356787"/>
                </a:cubicBezTo>
                <a:cubicBezTo>
                  <a:pt x="2834640" y="348659"/>
                  <a:pt x="2950464" y="356787"/>
                  <a:pt x="2950464" y="356787"/>
                </a:cubicBezTo>
                <a:cubicBezTo>
                  <a:pt x="2993136" y="356787"/>
                  <a:pt x="3027680" y="377107"/>
                  <a:pt x="3048000" y="356787"/>
                </a:cubicBezTo>
                <a:cubicBezTo>
                  <a:pt x="3068320" y="336467"/>
                  <a:pt x="3070352" y="283635"/>
                  <a:pt x="3072384" y="234867"/>
                </a:cubicBezTo>
                <a:cubicBezTo>
                  <a:pt x="3074416" y="186099"/>
                  <a:pt x="3029712" y="98723"/>
                  <a:pt x="3060192" y="64179"/>
                </a:cubicBezTo>
                <a:cubicBezTo>
                  <a:pt x="3090672" y="29635"/>
                  <a:pt x="3190240" y="33699"/>
                  <a:pt x="3255264" y="27603"/>
                </a:cubicBezTo>
                <a:cubicBezTo>
                  <a:pt x="3320288" y="21507"/>
                  <a:pt x="3411728" y="31667"/>
                  <a:pt x="3450336" y="27603"/>
                </a:cubicBezTo>
                <a:cubicBezTo>
                  <a:pt x="3488944" y="23539"/>
                  <a:pt x="3487928" y="13379"/>
                  <a:pt x="3486912" y="3219"/>
                </a:cubicBezTo>
              </a:path>
            </a:pathLst>
          </a:custGeom>
          <a:noFill/>
          <a:ln w="317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41" name="Freeform: Shape 140"/>
          <p:cNvSpPr/>
          <p:nvPr/>
        </p:nvSpPr>
        <p:spPr>
          <a:xfrm>
            <a:off x="9569340" y="1348153"/>
            <a:ext cx="401975" cy="1186041"/>
          </a:xfrm>
          <a:custGeom>
            <a:avLst/>
            <a:gdLst>
              <a:gd name="connsiteX0" fmla="*/ 306733 w 562765"/>
              <a:gd name="connsiteY0" fmla="*/ 1660458 h 1660458"/>
              <a:gd name="connsiteX1" fmla="*/ 306733 w 562765"/>
              <a:gd name="connsiteY1" fmla="*/ 1136202 h 1660458"/>
              <a:gd name="connsiteX2" fmla="*/ 282349 w 562765"/>
              <a:gd name="connsiteY2" fmla="*/ 965514 h 1660458"/>
              <a:gd name="connsiteX3" fmla="*/ 172621 w 562765"/>
              <a:gd name="connsiteY3" fmla="*/ 770442 h 1660458"/>
              <a:gd name="connsiteX4" fmla="*/ 87277 w 562765"/>
              <a:gd name="connsiteY4" fmla="*/ 538794 h 1660458"/>
              <a:gd name="connsiteX5" fmla="*/ 38509 w 562765"/>
              <a:gd name="connsiteY5" fmla="*/ 331530 h 1660458"/>
              <a:gd name="connsiteX6" fmla="*/ 1933 w 562765"/>
              <a:gd name="connsiteY6" fmla="*/ 112074 h 1660458"/>
              <a:gd name="connsiteX7" fmla="*/ 99469 w 562765"/>
              <a:gd name="connsiteY7" fmla="*/ 26730 h 1660458"/>
              <a:gd name="connsiteX8" fmla="*/ 416461 w 562765"/>
              <a:gd name="connsiteY8" fmla="*/ 2346 h 1660458"/>
              <a:gd name="connsiteX9" fmla="*/ 562765 w 562765"/>
              <a:gd name="connsiteY9" fmla="*/ 2346 h 166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765" h="1660458">
                <a:moveTo>
                  <a:pt x="306733" y="1660458"/>
                </a:moveTo>
                <a:cubicBezTo>
                  <a:pt x="308765" y="1456242"/>
                  <a:pt x="310797" y="1252026"/>
                  <a:pt x="306733" y="1136202"/>
                </a:cubicBezTo>
                <a:cubicBezTo>
                  <a:pt x="302669" y="1020378"/>
                  <a:pt x="304701" y="1026474"/>
                  <a:pt x="282349" y="965514"/>
                </a:cubicBezTo>
                <a:cubicBezTo>
                  <a:pt x="259997" y="904554"/>
                  <a:pt x="205133" y="841562"/>
                  <a:pt x="172621" y="770442"/>
                </a:cubicBezTo>
                <a:cubicBezTo>
                  <a:pt x="140109" y="699322"/>
                  <a:pt x="109629" y="611946"/>
                  <a:pt x="87277" y="538794"/>
                </a:cubicBezTo>
                <a:cubicBezTo>
                  <a:pt x="64925" y="465642"/>
                  <a:pt x="52733" y="402650"/>
                  <a:pt x="38509" y="331530"/>
                </a:cubicBezTo>
                <a:cubicBezTo>
                  <a:pt x="24285" y="260410"/>
                  <a:pt x="-8227" y="162874"/>
                  <a:pt x="1933" y="112074"/>
                </a:cubicBezTo>
                <a:cubicBezTo>
                  <a:pt x="12093" y="61274"/>
                  <a:pt x="30381" y="45018"/>
                  <a:pt x="99469" y="26730"/>
                </a:cubicBezTo>
                <a:cubicBezTo>
                  <a:pt x="168557" y="8442"/>
                  <a:pt x="339245" y="6410"/>
                  <a:pt x="416461" y="2346"/>
                </a:cubicBezTo>
                <a:cubicBezTo>
                  <a:pt x="493677" y="-1718"/>
                  <a:pt x="528221" y="314"/>
                  <a:pt x="562765" y="2346"/>
                </a:cubicBezTo>
              </a:path>
            </a:pathLst>
          </a:custGeom>
          <a:noFill/>
          <a:ln w="317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42" name="Freeform: Shape 141"/>
          <p:cNvSpPr/>
          <p:nvPr/>
        </p:nvSpPr>
        <p:spPr>
          <a:xfrm>
            <a:off x="6905897" y="1026966"/>
            <a:ext cx="2116183" cy="90956"/>
          </a:xfrm>
          <a:custGeom>
            <a:avLst/>
            <a:gdLst>
              <a:gd name="connsiteX0" fmla="*/ 0 w 2962656"/>
              <a:gd name="connsiteY0" fmla="*/ 122823 h 127338"/>
              <a:gd name="connsiteX1" fmla="*/ 60960 w 2962656"/>
              <a:gd name="connsiteY1" fmla="*/ 86247 h 127338"/>
              <a:gd name="connsiteX2" fmla="*/ 182880 w 2962656"/>
              <a:gd name="connsiteY2" fmla="*/ 13095 h 127338"/>
              <a:gd name="connsiteX3" fmla="*/ 768096 w 2962656"/>
              <a:gd name="connsiteY3" fmla="*/ 903 h 127338"/>
              <a:gd name="connsiteX4" fmla="*/ 1121664 w 2962656"/>
              <a:gd name="connsiteY4" fmla="*/ 903 h 127338"/>
              <a:gd name="connsiteX5" fmla="*/ 1426464 w 2962656"/>
              <a:gd name="connsiteY5" fmla="*/ 903 h 127338"/>
              <a:gd name="connsiteX6" fmla="*/ 1706880 w 2962656"/>
              <a:gd name="connsiteY6" fmla="*/ 13095 h 127338"/>
              <a:gd name="connsiteX7" fmla="*/ 1889760 w 2962656"/>
              <a:gd name="connsiteY7" fmla="*/ 61863 h 127338"/>
              <a:gd name="connsiteX8" fmla="*/ 2060448 w 2962656"/>
              <a:gd name="connsiteY8" fmla="*/ 122823 h 127338"/>
              <a:gd name="connsiteX9" fmla="*/ 2328672 w 2962656"/>
              <a:gd name="connsiteY9" fmla="*/ 122823 h 127338"/>
              <a:gd name="connsiteX10" fmla="*/ 2596896 w 2962656"/>
              <a:gd name="connsiteY10" fmla="*/ 122823 h 127338"/>
              <a:gd name="connsiteX11" fmla="*/ 2816352 w 2962656"/>
              <a:gd name="connsiteY11" fmla="*/ 122823 h 127338"/>
              <a:gd name="connsiteX12" fmla="*/ 2962656 w 2962656"/>
              <a:gd name="connsiteY12" fmla="*/ 110631 h 12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62656" h="127338">
                <a:moveTo>
                  <a:pt x="0" y="122823"/>
                </a:moveTo>
                <a:lnTo>
                  <a:pt x="60960" y="86247"/>
                </a:lnTo>
                <a:cubicBezTo>
                  <a:pt x="91440" y="67959"/>
                  <a:pt x="65024" y="27319"/>
                  <a:pt x="182880" y="13095"/>
                </a:cubicBezTo>
                <a:cubicBezTo>
                  <a:pt x="300736" y="-1129"/>
                  <a:pt x="611632" y="2935"/>
                  <a:pt x="768096" y="903"/>
                </a:cubicBezTo>
                <a:cubicBezTo>
                  <a:pt x="924560" y="-1129"/>
                  <a:pt x="1121664" y="903"/>
                  <a:pt x="1121664" y="903"/>
                </a:cubicBezTo>
                <a:lnTo>
                  <a:pt x="1426464" y="903"/>
                </a:lnTo>
                <a:cubicBezTo>
                  <a:pt x="1524000" y="2935"/>
                  <a:pt x="1629664" y="2935"/>
                  <a:pt x="1706880" y="13095"/>
                </a:cubicBezTo>
                <a:cubicBezTo>
                  <a:pt x="1784096" y="23255"/>
                  <a:pt x="1830832" y="43575"/>
                  <a:pt x="1889760" y="61863"/>
                </a:cubicBezTo>
                <a:cubicBezTo>
                  <a:pt x="1948688" y="80151"/>
                  <a:pt x="1987296" y="112663"/>
                  <a:pt x="2060448" y="122823"/>
                </a:cubicBezTo>
                <a:cubicBezTo>
                  <a:pt x="2133600" y="132983"/>
                  <a:pt x="2328672" y="122823"/>
                  <a:pt x="2328672" y="122823"/>
                </a:cubicBezTo>
                <a:lnTo>
                  <a:pt x="2596896" y="122823"/>
                </a:lnTo>
                <a:cubicBezTo>
                  <a:pt x="2678176" y="122823"/>
                  <a:pt x="2755392" y="124855"/>
                  <a:pt x="2816352" y="122823"/>
                </a:cubicBezTo>
                <a:cubicBezTo>
                  <a:pt x="2877312" y="120791"/>
                  <a:pt x="2919984" y="115711"/>
                  <a:pt x="2962656" y="110631"/>
                </a:cubicBezTo>
              </a:path>
            </a:pathLst>
          </a:custGeom>
          <a:noFill/>
          <a:ln w="317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43" name="Freeform: Shape 142"/>
          <p:cNvSpPr/>
          <p:nvPr/>
        </p:nvSpPr>
        <p:spPr>
          <a:xfrm>
            <a:off x="8029303" y="2786743"/>
            <a:ext cx="1673721" cy="1454331"/>
          </a:xfrm>
          <a:custGeom>
            <a:avLst/>
            <a:gdLst>
              <a:gd name="connsiteX0" fmla="*/ 0 w 2343210"/>
              <a:gd name="connsiteY0" fmla="*/ 2036064 h 2036064"/>
              <a:gd name="connsiteX1" fmla="*/ 73152 w 2343210"/>
              <a:gd name="connsiteY1" fmla="*/ 1938528 h 2036064"/>
              <a:gd name="connsiteX2" fmla="*/ 219456 w 2343210"/>
              <a:gd name="connsiteY2" fmla="*/ 1804416 h 2036064"/>
              <a:gd name="connsiteX3" fmla="*/ 280416 w 2343210"/>
              <a:gd name="connsiteY3" fmla="*/ 1682496 h 2036064"/>
              <a:gd name="connsiteX4" fmla="*/ 329184 w 2343210"/>
              <a:gd name="connsiteY4" fmla="*/ 1316736 h 2036064"/>
              <a:gd name="connsiteX5" fmla="*/ 353568 w 2343210"/>
              <a:gd name="connsiteY5" fmla="*/ 1255776 h 2036064"/>
              <a:gd name="connsiteX6" fmla="*/ 560832 w 2343210"/>
              <a:gd name="connsiteY6" fmla="*/ 1158240 h 2036064"/>
              <a:gd name="connsiteX7" fmla="*/ 877824 w 2343210"/>
              <a:gd name="connsiteY7" fmla="*/ 1133856 h 2036064"/>
              <a:gd name="connsiteX8" fmla="*/ 1036320 w 2343210"/>
              <a:gd name="connsiteY8" fmla="*/ 1011936 h 2036064"/>
              <a:gd name="connsiteX9" fmla="*/ 1219200 w 2343210"/>
              <a:gd name="connsiteY9" fmla="*/ 877824 h 2036064"/>
              <a:gd name="connsiteX10" fmla="*/ 1280160 w 2343210"/>
              <a:gd name="connsiteY10" fmla="*/ 877824 h 2036064"/>
              <a:gd name="connsiteX11" fmla="*/ 1450848 w 2343210"/>
              <a:gd name="connsiteY11" fmla="*/ 755904 h 2036064"/>
              <a:gd name="connsiteX12" fmla="*/ 1804416 w 2343210"/>
              <a:gd name="connsiteY12" fmla="*/ 670560 h 2036064"/>
              <a:gd name="connsiteX13" fmla="*/ 2097024 w 2343210"/>
              <a:gd name="connsiteY13" fmla="*/ 585216 h 2036064"/>
              <a:gd name="connsiteX14" fmla="*/ 2316480 w 2343210"/>
              <a:gd name="connsiteY14" fmla="*/ 536448 h 2036064"/>
              <a:gd name="connsiteX15" fmla="*/ 2340864 w 2343210"/>
              <a:gd name="connsiteY15" fmla="*/ 451104 h 2036064"/>
              <a:gd name="connsiteX16" fmla="*/ 2340864 w 2343210"/>
              <a:gd name="connsiteY16" fmla="*/ 182880 h 2036064"/>
              <a:gd name="connsiteX17" fmla="*/ 2328672 w 2343210"/>
              <a:gd name="connsiteY17" fmla="*/ 0 h 20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43210" h="2036064">
                <a:moveTo>
                  <a:pt x="0" y="2036064"/>
                </a:moveTo>
                <a:cubicBezTo>
                  <a:pt x="18288" y="2006600"/>
                  <a:pt x="36576" y="1977136"/>
                  <a:pt x="73152" y="1938528"/>
                </a:cubicBezTo>
                <a:cubicBezTo>
                  <a:pt x="109728" y="1899920"/>
                  <a:pt x="184912" y="1847088"/>
                  <a:pt x="219456" y="1804416"/>
                </a:cubicBezTo>
                <a:cubicBezTo>
                  <a:pt x="254000" y="1761744"/>
                  <a:pt x="262128" y="1763776"/>
                  <a:pt x="280416" y="1682496"/>
                </a:cubicBezTo>
                <a:cubicBezTo>
                  <a:pt x="298704" y="1601216"/>
                  <a:pt x="316992" y="1387856"/>
                  <a:pt x="329184" y="1316736"/>
                </a:cubicBezTo>
                <a:cubicBezTo>
                  <a:pt x="341376" y="1245616"/>
                  <a:pt x="314960" y="1282192"/>
                  <a:pt x="353568" y="1255776"/>
                </a:cubicBezTo>
                <a:cubicBezTo>
                  <a:pt x="392176" y="1229360"/>
                  <a:pt x="473456" y="1178560"/>
                  <a:pt x="560832" y="1158240"/>
                </a:cubicBezTo>
                <a:cubicBezTo>
                  <a:pt x="648208" y="1137920"/>
                  <a:pt x="798576" y="1158240"/>
                  <a:pt x="877824" y="1133856"/>
                </a:cubicBezTo>
                <a:cubicBezTo>
                  <a:pt x="957072" y="1109472"/>
                  <a:pt x="979424" y="1054608"/>
                  <a:pt x="1036320" y="1011936"/>
                </a:cubicBezTo>
                <a:cubicBezTo>
                  <a:pt x="1093216" y="969264"/>
                  <a:pt x="1178560" y="900176"/>
                  <a:pt x="1219200" y="877824"/>
                </a:cubicBezTo>
                <a:cubicBezTo>
                  <a:pt x="1259840" y="855472"/>
                  <a:pt x="1241552" y="898144"/>
                  <a:pt x="1280160" y="877824"/>
                </a:cubicBezTo>
                <a:cubicBezTo>
                  <a:pt x="1318768" y="857504"/>
                  <a:pt x="1363472" y="790448"/>
                  <a:pt x="1450848" y="755904"/>
                </a:cubicBezTo>
                <a:cubicBezTo>
                  <a:pt x="1538224" y="721360"/>
                  <a:pt x="1696720" y="699008"/>
                  <a:pt x="1804416" y="670560"/>
                </a:cubicBezTo>
                <a:cubicBezTo>
                  <a:pt x="1912112" y="642112"/>
                  <a:pt x="2011680" y="607568"/>
                  <a:pt x="2097024" y="585216"/>
                </a:cubicBezTo>
                <a:cubicBezTo>
                  <a:pt x="2182368" y="562864"/>
                  <a:pt x="2316480" y="536448"/>
                  <a:pt x="2316480" y="536448"/>
                </a:cubicBezTo>
                <a:cubicBezTo>
                  <a:pt x="2357120" y="514096"/>
                  <a:pt x="2336800" y="510032"/>
                  <a:pt x="2340864" y="451104"/>
                </a:cubicBezTo>
                <a:cubicBezTo>
                  <a:pt x="2344928" y="392176"/>
                  <a:pt x="2342896" y="258064"/>
                  <a:pt x="2340864" y="182880"/>
                </a:cubicBezTo>
                <a:cubicBezTo>
                  <a:pt x="2338832" y="107696"/>
                  <a:pt x="2333752" y="53848"/>
                  <a:pt x="2328672" y="0"/>
                </a:cubicBezTo>
              </a:path>
            </a:pathLst>
          </a:custGeom>
          <a:noFill/>
          <a:ln w="317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45" name="Freeform: Shape 144"/>
          <p:cNvSpPr/>
          <p:nvPr/>
        </p:nvSpPr>
        <p:spPr>
          <a:xfrm>
            <a:off x="3482160" y="975972"/>
            <a:ext cx="2230663" cy="3045575"/>
          </a:xfrm>
          <a:custGeom>
            <a:avLst/>
            <a:gdLst>
              <a:gd name="connsiteX0" fmla="*/ 2365248 w 2996287"/>
              <a:gd name="connsiteY0" fmla="*/ 0 h 4088305"/>
              <a:gd name="connsiteX1" fmla="*/ 2548128 w 2996287"/>
              <a:gd name="connsiteY1" fmla="*/ 475488 h 4088305"/>
              <a:gd name="connsiteX2" fmla="*/ 2670048 w 2996287"/>
              <a:gd name="connsiteY2" fmla="*/ 633984 h 4088305"/>
              <a:gd name="connsiteX3" fmla="*/ 2767584 w 2996287"/>
              <a:gd name="connsiteY3" fmla="*/ 963168 h 4088305"/>
              <a:gd name="connsiteX4" fmla="*/ 2816352 w 2996287"/>
              <a:gd name="connsiteY4" fmla="*/ 1231392 h 4088305"/>
              <a:gd name="connsiteX5" fmla="*/ 2816352 w 2996287"/>
              <a:gd name="connsiteY5" fmla="*/ 1438656 h 4088305"/>
              <a:gd name="connsiteX6" fmla="*/ 2962656 w 2996287"/>
              <a:gd name="connsiteY6" fmla="*/ 1731264 h 4088305"/>
              <a:gd name="connsiteX7" fmla="*/ 2987040 w 2996287"/>
              <a:gd name="connsiteY7" fmla="*/ 1975104 h 4088305"/>
              <a:gd name="connsiteX8" fmla="*/ 2962656 w 2996287"/>
              <a:gd name="connsiteY8" fmla="*/ 2121408 h 4088305"/>
              <a:gd name="connsiteX9" fmla="*/ 2645664 w 2996287"/>
              <a:gd name="connsiteY9" fmla="*/ 2194560 h 4088305"/>
              <a:gd name="connsiteX10" fmla="*/ 2316480 w 2996287"/>
              <a:gd name="connsiteY10" fmla="*/ 2267712 h 4088305"/>
              <a:gd name="connsiteX11" fmla="*/ 2206752 w 2996287"/>
              <a:gd name="connsiteY11" fmla="*/ 2304288 h 4088305"/>
              <a:gd name="connsiteX12" fmla="*/ 2231136 w 2996287"/>
              <a:gd name="connsiteY12" fmla="*/ 2474976 h 4088305"/>
              <a:gd name="connsiteX13" fmla="*/ 2243328 w 2996287"/>
              <a:gd name="connsiteY13" fmla="*/ 2523744 h 4088305"/>
              <a:gd name="connsiteX14" fmla="*/ 2121408 w 2996287"/>
              <a:gd name="connsiteY14" fmla="*/ 2645664 h 4088305"/>
              <a:gd name="connsiteX15" fmla="*/ 2084832 w 2996287"/>
              <a:gd name="connsiteY15" fmla="*/ 2828544 h 4088305"/>
              <a:gd name="connsiteX16" fmla="*/ 2097024 w 2996287"/>
              <a:gd name="connsiteY16" fmla="*/ 2901696 h 4088305"/>
              <a:gd name="connsiteX17" fmla="*/ 1975104 w 2996287"/>
              <a:gd name="connsiteY17" fmla="*/ 3169920 h 4088305"/>
              <a:gd name="connsiteX18" fmla="*/ 1889760 w 2996287"/>
              <a:gd name="connsiteY18" fmla="*/ 3328416 h 4088305"/>
              <a:gd name="connsiteX19" fmla="*/ 1621536 w 2996287"/>
              <a:gd name="connsiteY19" fmla="*/ 3450336 h 4088305"/>
              <a:gd name="connsiteX20" fmla="*/ 1414272 w 2996287"/>
              <a:gd name="connsiteY20" fmla="*/ 3499104 h 4088305"/>
              <a:gd name="connsiteX21" fmla="*/ 1280160 w 2996287"/>
              <a:gd name="connsiteY21" fmla="*/ 3584448 h 4088305"/>
              <a:gd name="connsiteX22" fmla="*/ 1109472 w 2996287"/>
              <a:gd name="connsiteY22" fmla="*/ 3742944 h 4088305"/>
              <a:gd name="connsiteX23" fmla="*/ 950976 w 2996287"/>
              <a:gd name="connsiteY23" fmla="*/ 3840480 h 4088305"/>
              <a:gd name="connsiteX24" fmla="*/ 707136 w 2996287"/>
              <a:gd name="connsiteY24" fmla="*/ 3938016 h 4088305"/>
              <a:gd name="connsiteX25" fmla="*/ 451104 w 2996287"/>
              <a:gd name="connsiteY25" fmla="*/ 4011168 h 4088305"/>
              <a:gd name="connsiteX26" fmla="*/ 182880 w 2996287"/>
              <a:gd name="connsiteY26" fmla="*/ 4084320 h 4088305"/>
              <a:gd name="connsiteX27" fmla="*/ 0 w 2996287"/>
              <a:gd name="connsiteY27" fmla="*/ 4072128 h 408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996287" h="4088305">
                <a:moveTo>
                  <a:pt x="2365248" y="0"/>
                </a:moveTo>
                <a:cubicBezTo>
                  <a:pt x="2431288" y="184912"/>
                  <a:pt x="2497328" y="369824"/>
                  <a:pt x="2548128" y="475488"/>
                </a:cubicBezTo>
                <a:cubicBezTo>
                  <a:pt x="2598928" y="581152"/>
                  <a:pt x="2633472" y="552704"/>
                  <a:pt x="2670048" y="633984"/>
                </a:cubicBezTo>
                <a:cubicBezTo>
                  <a:pt x="2706624" y="715264"/>
                  <a:pt x="2743200" y="863600"/>
                  <a:pt x="2767584" y="963168"/>
                </a:cubicBezTo>
                <a:cubicBezTo>
                  <a:pt x="2791968" y="1062736"/>
                  <a:pt x="2808224" y="1152144"/>
                  <a:pt x="2816352" y="1231392"/>
                </a:cubicBezTo>
                <a:cubicBezTo>
                  <a:pt x="2824480" y="1310640"/>
                  <a:pt x="2791968" y="1355344"/>
                  <a:pt x="2816352" y="1438656"/>
                </a:cubicBezTo>
                <a:cubicBezTo>
                  <a:pt x="2840736" y="1521968"/>
                  <a:pt x="2934208" y="1641856"/>
                  <a:pt x="2962656" y="1731264"/>
                </a:cubicBezTo>
                <a:cubicBezTo>
                  <a:pt x="2991104" y="1820672"/>
                  <a:pt x="2987040" y="1910080"/>
                  <a:pt x="2987040" y="1975104"/>
                </a:cubicBezTo>
                <a:cubicBezTo>
                  <a:pt x="2987040" y="2040128"/>
                  <a:pt x="3019552" y="2084832"/>
                  <a:pt x="2962656" y="2121408"/>
                </a:cubicBezTo>
                <a:cubicBezTo>
                  <a:pt x="2905760" y="2157984"/>
                  <a:pt x="2645664" y="2194560"/>
                  <a:pt x="2645664" y="2194560"/>
                </a:cubicBezTo>
                <a:lnTo>
                  <a:pt x="2316480" y="2267712"/>
                </a:lnTo>
                <a:cubicBezTo>
                  <a:pt x="2243328" y="2286000"/>
                  <a:pt x="2220976" y="2269744"/>
                  <a:pt x="2206752" y="2304288"/>
                </a:cubicBezTo>
                <a:cubicBezTo>
                  <a:pt x="2192528" y="2338832"/>
                  <a:pt x="2225040" y="2438400"/>
                  <a:pt x="2231136" y="2474976"/>
                </a:cubicBezTo>
                <a:cubicBezTo>
                  <a:pt x="2237232" y="2511552"/>
                  <a:pt x="2261616" y="2495296"/>
                  <a:pt x="2243328" y="2523744"/>
                </a:cubicBezTo>
                <a:cubicBezTo>
                  <a:pt x="2225040" y="2552192"/>
                  <a:pt x="2147824" y="2594864"/>
                  <a:pt x="2121408" y="2645664"/>
                </a:cubicBezTo>
                <a:cubicBezTo>
                  <a:pt x="2094992" y="2696464"/>
                  <a:pt x="2088896" y="2785872"/>
                  <a:pt x="2084832" y="2828544"/>
                </a:cubicBezTo>
                <a:cubicBezTo>
                  <a:pt x="2080768" y="2871216"/>
                  <a:pt x="2115312" y="2844800"/>
                  <a:pt x="2097024" y="2901696"/>
                </a:cubicBezTo>
                <a:cubicBezTo>
                  <a:pt x="2078736" y="2958592"/>
                  <a:pt x="2009648" y="3098800"/>
                  <a:pt x="1975104" y="3169920"/>
                </a:cubicBezTo>
                <a:cubicBezTo>
                  <a:pt x="1940560" y="3241040"/>
                  <a:pt x="1948688" y="3281680"/>
                  <a:pt x="1889760" y="3328416"/>
                </a:cubicBezTo>
                <a:cubicBezTo>
                  <a:pt x="1830832" y="3375152"/>
                  <a:pt x="1700784" y="3421888"/>
                  <a:pt x="1621536" y="3450336"/>
                </a:cubicBezTo>
                <a:cubicBezTo>
                  <a:pt x="1542288" y="3478784"/>
                  <a:pt x="1471168" y="3476752"/>
                  <a:pt x="1414272" y="3499104"/>
                </a:cubicBezTo>
                <a:cubicBezTo>
                  <a:pt x="1357376" y="3521456"/>
                  <a:pt x="1330960" y="3543808"/>
                  <a:pt x="1280160" y="3584448"/>
                </a:cubicBezTo>
                <a:cubicBezTo>
                  <a:pt x="1229360" y="3625088"/>
                  <a:pt x="1164336" y="3700272"/>
                  <a:pt x="1109472" y="3742944"/>
                </a:cubicBezTo>
                <a:cubicBezTo>
                  <a:pt x="1054608" y="3785616"/>
                  <a:pt x="1018032" y="3807968"/>
                  <a:pt x="950976" y="3840480"/>
                </a:cubicBezTo>
                <a:cubicBezTo>
                  <a:pt x="883920" y="3872992"/>
                  <a:pt x="790448" y="3909568"/>
                  <a:pt x="707136" y="3938016"/>
                </a:cubicBezTo>
                <a:cubicBezTo>
                  <a:pt x="623824" y="3966464"/>
                  <a:pt x="451104" y="4011168"/>
                  <a:pt x="451104" y="4011168"/>
                </a:cubicBezTo>
                <a:cubicBezTo>
                  <a:pt x="363728" y="4035552"/>
                  <a:pt x="258064" y="4074160"/>
                  <a:pt x="182880" y="4084320"/>
                </a:cubicBezTo>
                <a:cubicBezTo>
                  <a:pt x="107696" y="4094480"/>
                  <a:pt x="53848" y="4083304"/>
                  <a:pt x="0" y="4072128"/>
                </a:cubicBezTo>
              </a:path>
            </a:pathLst>
          </a:cu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146" name="Multiplication Sign 145"/>
          <p:cNvSpPr/>
          <p:nvPr/>
        </p:nvSpPr>
        <p:spPr>
          <a:xfrm>
            <a:off x="4958220" y="2461088"/>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44" name="TextBox 143"/>
          <p:cNvSpPr txBox="1"/>
          <p:nvPr/>
        </p:nvSpPr>
        <p:spPr>
          <a:xfrm>
            <a:off x="3653693" y="828458"/>
            <a:ext cx="920610" cy="400110"/>
          </a:xfrm>
          <a:prstGeom prst="rect">
            <a:avLst/>
          </a:prstGeom>
          <a:solidFill>
            <a:schemeClr val="bg1"/>
          </a:solidFill>
          <a:ln w="28575">
            <a:solidFill>
              <a:schemeClr val="tx1"/>
            </a:solidFill>
          </a:ln>
        </p:spPr>
        <p:txBody>
          <a:bodyPr wrap="square" rtlCol="0">
            <a:spAutoFit/>
          </a:bodyPr>
          <a:lstStyle>
            <a:defPPr>
              <a:defRPr lang="en-US"/>
            </a:defPPr>
            <a:lvl1pPr algn="ctr">
              <a:defRPr sz="1400"/>
            </a:lvl1pPr>
          </a:lstStyle>
          <a:p>
            <a:pPr defTabSz="653156"/>
            <a:r>
              <a:rPr lang="en-GB" sz="1000" kern="0" dirty="0">
                <a:solidFill>
                  <a:sysClr val="windowText" lastClr="000000"/>
                </a:solidFill>
              </a:rPr>
              <a:t>Vehicle check area</a:t>
            </a:r>
          </a:p>
        </p:txBody>
      </p:sp>
      <p:cxnSp>
        <p:nvCxnSpPr>
          <p:cNvPr id="148" name="Straight Arrow Connector 147"/>
          <p:cNvCxnSpPr>
            <a:cxnSpLocks/>
            <a:stCxn id="144" idx="3"/>
            <a:endCxn id="134" idx="2"/>
          </p:cNvCxnSpPr>
          <p:nvPr/>
        </p:nvCxnSpPr>
        <p:spPr>
          <a:xfrm flipV="1">
            <a:off x="4574303" y="971604"/>
            <a:ext cx="433148" cy="5690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8146916" y="5302959"/>
            <a:ext cx="1617715" cy="1678729"/>
          </a:xfrm>
          <a:prstGeom prst="rect">
            <a:avLst/>
          </a:prstGeom>
          <a:solidFill>
            <a:schemeClr val="bg1"/>
          </a:solidFill>
          <a:ln>
            <a:noFill/>
          </a:ln>
        </p:spPr>
        <p:txBody>
          <a:bodyPr wrap="square" rtlCol="0">
            <a:spAutoFit/>
          </a:bodyPr>
          <a:lstStyle/>
          <a:p>
            <a:pPr defTabSz="653156">
              <a:spcAft>
                <a:spcPts val="214"/>
              </a:spcAft>
            </a:pPr>
            <a:r>
              <a:rPr lang="en-GB" sz="857" b="1" kern="0" dirty="0">
                <a:solidFill>
                  <a:sysClr val="windowText" lastClr="000000"/>
                </a:solidFill>
              </a:rPr>
              <a:t>Authorised vehicles route </a:t>
            </a:r>
            <a:r>
              <a:rPr lang="en-GB" sz="714" b="1" kern="0" dirty="0">
                <a:solidFill>
                  <a:sysClr val="windowText" lastClr="000000"/>
                </a:solidFill>
              </a:rPr>
              <a:t>(Bus, Taxi, PHV, Operations, Production, Artistes, Local Residents)</a:t>
            </a:r>
          </a:p>
          <a:p>
            <a:pPr defTabSz="653156">
              <a:spcAft>
                <a:spcPts val="214"/>
              </a:spcAft>
            </a:pPr>
            <a:r>
              <a:rPr lang="en-GB" sz="857" b="1" kern="0" dirty="0">
                <a:solidFill>
                  <a:sysClr val="windowText" lastClr="000000"/>
                </a:solidFill>
              </a:rPr>
              <a:t>Unauthorised vehicles exit route</a:t>
            </a:r>
          </a:p>
          <a:p>
            <a:pPr defTabSz="653156">
              <a:spcAft>
                <a:spcPts val="214"/>
              </a:spcAft>
            </a:pPr>
            <a:r>
              <a:rPr lang="en-GB" sz="857" b="1" kern="0" dirty="0">
                <a:solidFill>
                  <a:sysClr val="windowText" lastClr="000000"/>
                </a:solidFill>
              </a:rPr>
              <a:t>Production Route (Event)</a:t>
            </a:r>
          </a:p>
          <a:p>
            <a:pPr defTabSz="653156">
              <a:spcAft>
                <a:spcPts val="214"/>
              </a:spcAft>
            </a:pPr>
            <a:r>
              <a:rPr lang="en-GB" sz="857" b="1" kern="0" dirty="0">
                <a:solidFill>
                  <a:sysClr val="windowText" lastClr="000000"/>
                </a:solidFill>
              </a:rPr>
              <a:t>Blue Badge/Special Guest route</a:t>
            </a:r>
          </a:p>
          <a:p>
            <a:pPr defTabSz="653156">
              <a:spcAft>
                <a:spcPts val="214"/>
              </a:spcAft>
            </a:pPr>
            <a:r>
              <a:rPr lang="en-GB" sz="857" b="1" kern="0" dirty="0">
                <a:solidFill>
                  <a:sysClr val="windowText" lastClr="000000"/>
                </a:solidFill>
              </a:rPr>
              <a:t>Local resident route</a:t>
            </a:r>
          </a:p>
          <a:p>
            <a:pPr defTabSz="653156">
              <a:spcAft>
                <a:spcPts val="214"/>
              </a:spcAft>
            </a:pPr>
            <a:r>
              <a:rPr lang="en-GB" sz="857" b="1" kern="0" dirty="0">
                <a:solidFill>
                  <a:sysClr val="windowText" lastClr="000000"/>
                </a:solidFill>
              </a:rPr>
              <a:t>One-Way Traffic</a:t>
            </a:r>
          </a:p>
          <a:p>
            <a:pPr defTabSz="653156">
              <a:spcAft>
                <a:spcPts val="214"/>
              </a:spcAft>
            </a:pPr>
            <a:r>
              <a:rPr lang="en-GB" sz="857" b="1" kern="0" dirty="0">
                <a:solidFill>
                  <a:sysClr val="windowText" lastClr="000000"/>
                </a:solidFill>
              </a:rPr>
              <a:t>Two Way Traffic</a:t>
            </a:r>
          </a:p>
          <a:p>
            <a:pPr defTabSz="653156">
              <a:spcAft>
                <a:spcPts val="214"/>
              </a:spcAft>
            </a:pPr>
            <a:r>
              <a:rPr lang="en-GB" sz="857" b="1" kern="0" dirty="0">
                <a:solidFill>
                  <a:sysClr val="windowText" lastClr="000000"/>
                </a:solidFill>
              </a:rPr>
              <a:t>Control point</a:t>
            </a:r>
          </a:p>
        </p:txBody>
      </p:sp>
      <p:sp>
        <p:nvSpPr>
          <p:cNvPr id="154" name="Multiplication Sign 153"/>
          <p:cNvSpPr/>
          <p:nvPr/>
        </p:nvSpPr>
        <p:spPr>
          <a:xfrm>
            <a:off x="9336829" y="4911581"/>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55" name="Multiplication Sign 154"/>
          <p:cNvSpPr/>
          <p:nvPr/>
        </p:nvSpPr>
        <p:spPr>
          <a:xfrm>
            <a:off x="5028438" y="818914"/>
            <a:ext cx="378342" cy="303869"/>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cxnSp>
        <p:nvCxnSpPr>
          <p:cNvPr id="158" name="Straight Connector 157"/>
          <p:cNvCxnSpPr>
            <a:cxnSpLocks/>
          </p:cNvCxnSpPr>
          <p:nvPr/>
        </p:nvCxnSpPr>
        <p:spPr>
          <a:xfrm>
            <a:off x="9883219" y="5509861"/>
            <a:ext cx="486059" cy="0"/>
          </a:xfrm>
          <a:prstGeom prst="line">
            <a:avLst/>
          </a:prstGeom>
          <a:noFill/>
          <a:ln w="762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1" name="Straight Connector 160"/>
          <p:cNvCxnSpPr>
            <a:cxnSpLocks/>
          </p:cNvCxnSpPr>
          <p:nvPr/>
        </p:nvCxnSpPr>
        <p:spPr>
          <a:xfrm>
            <a:off x="9873343" y="5783844"/>
            <a:ext cx="486059" cy="0"/>
          </a:xfrm>
          <a:prstGeom prst="line">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2" name="Straight Connector 161"/>
          <p:cNvCxnSpPr>
            <a:cxnSpLocks/>
          </p:cNvCxnSpPr>
          <p:nvPr/>
        </p:nvCxnSpPr>
        <p:spPr>
          <a:xfrm>
            <a:off x="9880878" y="6252084"/>
            <a:ext cx="486059" cy="0"/>
          </a:xfrm>
          <a:prstGeom prst="line">
            <a:avLst/>
          </a:pr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163" name="Freeform: Shape 162"/>
          <p:cNvSpPr/>
          <p:nvPr/>
        </p:nvSpPr>
        <p:spPr>
          <a:xfrm>
            <a:off x="7678295" y="4978316"/>
            <a:ext cx="555609" cy="1032877"/>
          </a:xfrm>
          <a:custGeom>
            <a:avLst/>
            <a:gdLst>
              <a:gd name="connsiteX0" fmla="*/ 777853 w 777853"/>
              <a:gd name="connsiteY0" fmla="*/ 0 h 1446028"/>
              <a:gd name="connsiteX1" fmla="*/ 565202 w 777853"/>
              <a:gd name="connsiteY1" fmla="*/ 345558 h 1446028"/>
              <a:gd name="connsiteX2" fmla="*/ 331286 w 777853"/>
              <a:gd name="connsiteY2" fmla="*/ 701749 h 1446028"/>
              <a:gd name="connsiteX3" fmla="*/ 240909 w 777853"/>
              <a:gd name="connsiteY3" fmla="*/ 813391 h 1446028"/>
              <a:gd name="connsiteX4" fmla="*/ 171797 w 777853"/>
              <a:gd name="connsiteY4" fmla="*/ 893135 h 1446028"/>
              <a:gd name="connsiteX5" fmla="*/ 38890 w 777853"/>
              <a:gd name="connsiteY5" fmla="*/ 967563 h 1446028"/>
              <a:gd name="connsiteX6" fmla="*/ 1676 w 777853"/>
              <a:gd name="connsiteY6" fmla="*/ 1015409 h 1446028"/>
              <a:gd name="connsiteX7" fmla="*/ 81421 w 777853"/>
              <a:gd name="connsiteY7" fmla="*/ 1249325 h 1446028"/>
              <a:gd name="connsiteX8" fmla="*/ 155848 w 777853"/>
              <a:gd name="connsiteY8" fmla="*/ 1446028 h 144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853" h="1446028">
                <a:moveTo>
                  <a:pt x="777853" y="0"/>
                </a:moveTo>
                <a:cubicBezTo>
                  <a:pt x="708741" y="114300"/>
                  <a:pt x="639630" y="228600"/>
                  <a:pt x="565202" y="345558"/>
                </a:cubicBezTo>
                <a:cubicBezTo>
                  <a:pt x="490774" y="462516"/>
                  <a:pt x="385335" y="623777"/>
                  <a:pt x="331286" y="701749"/>
                </a:cubicBezTo>
                <a:cubicBezTo>
                  <a:pt x="277237" y="779721"/>
                  <a:pt x="267490" y="781493"/>
                  <a:pt x="240909" y="813391"/>
                </a:cubicBezTo>
                <a:cubicBezTo>
                  <a:pt x="214328" y="845289"/>
                  <a:pt x="205467" y="867440"/>
                  <a:pt x="171797" y="893135"/>
                </a:cubicBezTo>
                <a:cubicBezTo>
                  <a:pt x="138127" y="918830"/>
                  <a:pt x="67244" y="947184"/>
                  <a:pt x="38890" y="967563"/>
                </a:cubicBezTo>
                <a:cubicBezTo>
                  <a:pt x="10536" y="987942"/>
                  <a:pt x="-5413" y="968449"/>
                  <a:pt x="1676" y="1015409"/>
                </a:cubicBezTo>
                <a:cubicBezTo>
                  <a:pt x="8765" y="1062369"/>
                  <a:pt x="55726" y="1177555"/>
                  <a:pt x="81421" y="1249325"/>
                </a:cubicBezTo>
                <a:cubicBezTo>
                  <a:pt x="107116" y="1321095"/>
                  <a:pt x="131482" y="1383561"/>
                  <a:pt x="155848" y="1446028"/>
                </a:cubicBez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140" name="Multiplication Sign 139"/>
          <p:cNvSpPr/>
          <p:nvPr/>
        </p:nvSpPr>
        <p:spPr>
          <a:xfrm>
            <a:off x="8076941" y="4936611"/>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39" name="Multiplication Sign 138"/>
          <p:cNvSpPr/>
          <p:nvPr/>
        </p:nvSpPr>
        <p:spPr>
          <a:xfrm>
            <a:off x="7662843" y="5894491"/>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64" name="Isosceles Triangle 163"/>
          <p:cNvSpPr/>
          <p:nvPr/>
        </p:nvSpPr>
        <p:spPr>
          <a:xfrm rot="5400000">
            <a:off x="10076539" y="6320190"/>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65" name="Isosceles Triangle 164"/>
          <p:cNvSpPr/>
          <p:nvPr/>
        </p:nvSpPr>
        <p:spPr>
          <a:xfrm rot="5400000">
            <a:off x="10171535" y="6492569"/>
            <a:ext cx="111722" cy="154691"/>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67" name="Isosceles Triangle 166"/>
          <p:cNvSpPr/>
          <p:nvPr/>
        </p:nvSpPr>
        <p:spPr>
          <a:xfrm rot="16200000">
            <a:off x="9921848" y="6492570"/>
            <a:ext cx="111722" cy="154691"/>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68" name="Multiplication Sign 167"/>
          <p:cNvSpPr/>
          <p:nvPr/>
        </p:nvSpPr>
        <p:spPr>
          <a:xfrm>
            <a:off x="10005045" y="6649457"/>
            <a:ext cx="199848" cy="152491"/>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69" name="Freeform: Shape 168"/>
          <p:cNvSpPr/>
          <p:nvPr/>
        </p:nvSpPr>
        <p:spPr>
          <a:xfrm>
            <a:off x="6604104" y="3220221"/>
            <a:ext cx="1230360" cy="1170149"/>
          </a:xfrm>
          <a:custGeom>
            <a:avLst/>
            <a:gdLst>
              <a:gd name="connsiteX0" fmla="*/ 1253931 w 1722504"/>
              <a:gd name="connsiteY0" fmla="*/ 0 h 1638209"/>
              <a:gd name="connsiteX1" fmla="*/ 708021 w 1722504"/>
              <a:gd name="connsiteY1" fmla="*/ 250209 h 1638209"/>
              <a:gd name="connsiteX2" fmla="*/ 325883 w 1722504"/>
              <a:gd name="connsiteY2" fmla="*/ 395785 h 1638209"/>
              <a:gd name="connsiteX3" fmla="*/ 21083 w 1722504"/>
              <a:gd name="connsiteY3" fmla="*/ 477671 h 1638209"/>
              <a:gd name="connsiteX4" fmla="*/ 39280 w 1722504"/>
              <a:gd name="connsiteY4" fmla="*/ 705134 h 1638209"/>
              <a:gd name="connsiteX5" fmla="*/ 143913 w 1722504"/>
              <a:gd name="connsiteY5" fmla="*/ 1041779 h 1638209"/>
              <a:gd name="connsiteX6" fmla="*/ 266743 w 1722504"/>
              <a:gd name="connsiteY6" fmla="*/ 1396621 h 1638209"/>
              <a:gd name="connsiteX7" fmla="*/ 325883 w 1722504"/>
              <a:gd name="connsiteY7" fmla="*/ 1614985 h 1638209"/>
              <a:gd name="connsiteX8" fmla="*/ 594289 w 1722504"/>
              <a:gd name="connsiteY8" fmla="*/ 1614985 h 1638209"/>
              <a:gd name="connsiteX9" fmla="*/ 1003722 w 1722504"/>
              <a:gd name="connsiteY9" fmla="*/ 1464859 h 1638209"/>
              <a:gd name="connsiteX10" fmla="*/ 1263030 w 1722504"/>
              <a:gd name="connsiteY10" fmla="*/ 1364776 h 1638209"/>
              <a:gd name="connsiteX11" fmla="*/ 1567830 w 1722504"/>
              <a:gd name="connsiteY11" fmla="*/ 1241946 h 1638209"/>
              <a:gd name="connsiteX12" fmla="*/ 1722504 w 1722504"/>
              <a:gd name="connsiteY12" fmla="*/ 1173707 h 16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2504" h="1638209">
                <a:moveTo>
                  <a:pt x="1253931" y="0"/>
                </a:moveTo>
                <a:cubicBezTo>
                  <a:pt x="1058313" y="92122"/>
                  <a:pt x="862696" y="184245"/>
                  <a:pt x="708021" y="250209"/>
                </a:cubicBezTo>
                <a:cubicBezTo>
                  <a:pt x="553346" y="316173"/>
                  <a:pt x="440373" y="357875"/>
                  <a:pt x="325883" y="395785"/>
                </a:cubicBezTo>
                <a:cubicBezTo>
                  <a:pt x="211393" y="433695"/>
                  <a:pt x="68850" y="426113"/>
                  <a:pt x="21083" y="477671"/>
                </a:cubicBezTo>
                <a:cubicBezTo>
                  <a:pt x="-26684" y="529229"/>
                  <a:pt x="18808" y="611116"/>
                  <a:pt x="39280" y="705134"/>
                </a:cubicBezTo>
                <a:cubicBezTo>
                  <a:pt x="59752" y="799152"/>
                  <a:pt x="106003" y="926531"/>
                  <a:pt x="143913" y="1041779"/>
                </a:cubicBezTo>
                <a:cubicBezTo>
                  <a:pt x="181823" y="1157027"/>
                  <a:pt x="236415" y="1301087"/>
                  <a:pt x="266743" y="1396621"/>
                </a:cubicBezTo>
                <a:cubicBezTo>
                  <a:pt x="297071" y="1492155"/>
                  <a:pt x="271292" y="1578591"/>
                  <a:pt x="325883" y="1614985"/>
                </a:cubicBezTo>
                <a:cubicBezTo>
                  <a:pt x="380474" y="1651379"/>
                  <a:pt x="481316" y="1640006"/>
                  <a:pt x="594289" y="1614985"/>
                </a:cubicBezTo>
                <a:cubicBezTo>
                  <a:pt x="707262" y="1589964"/>
                  <a:pt x="892265" y="1506561"/>
                  <a:pt x="1003722" y="1464859"/>
                </a:cubicBezTo>
                <a:cubicBezTo>
                  <a:pt x="1115179" y="1423157"/>
                  <a:pt x="1263030" y="1364776"/>
                  <a:pt x="1263030" y="1364776"/>
                </a:cubicBezTo>
                <a:lnTo>
                  <a:pt x="1567830" y="1241946"/>
                </a:lnTo>
                <a:cubicBezTo>
                  <a:pt x="1644409" y="1210101"/>
                  <a:pt x="1683456" y="1191904"/>
                  <a:pt x="1722504" y="1173707"/>
                </a:cubicBezTo>
              </a:path>
            </a:pathLst>
          </a:custGeom>
          <a:noFill/>
          <a:ln w="76200">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70" name="Isosceles Triangle 169"/>
          <p:cNvSpPr/>
          <p:nvPr/>
        </p:nvSpPr>
        <p:spPr>
          <a:xfrm rot="15150680">
            <a:off x="7007000" y="3341896"/>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71" name="Isosceles Triangle 170"/>
          <p:cNvSpPr/>
          <p:nvPr/>
        </p:nvSpPr>
        <p:spPr>
          <a:xfrm rot="9830375">
            <a:off x="6650113" y="3894672"/>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72" name="Isosceles Triangle 171"/>
          <p:cNvSpPr/>
          <p:nvPr/>
        </p:nvSpPr>
        <p:spPr>
          <a:xfrm rot="4328030">
            <a:off x="7350945" y="4150063"/>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73" name="Multiplication Sign 172"/>
          <p:cNvSpPr/>
          <p:nvPr/>
        </p:nvSpPr>
        <p:spPr>
          <a:xfrm>
            <a:off x="5599670" y="2572954"/>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cxnSp>
        <p:nvCxnSpPr>
          <p:cNvPr id="174" name="Straight Connector 173"/>
          <p:cNvCxnSpPr>
            <a:cxnSpLocks/>
          </p:cNvCxnSpPr>
          <p:nvPr/>
        </p:nvCxnSpPr>
        <p:spPr>
          <a:xfrm>
            <a:off x="9875261" y="5933206"/>
            <a:ext cx="486059" cy="0"/>
          </a:xfrm>
          <a:prstGeom prst="line">
            <a:avLst/>
          </a:prstGeom>
          <a:noFill/>
          <a:ln w="76200">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75" name="Oval 174"/>
          <p:cNvSpPr/>
          <p:nvPr/>
        </p:nvSpPr>
        <p:spPr>
          <a:xfrm>
            <a:off x="7673568" y="3693265"/>
            <a:ext cx="211912" cy="229444"/>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76" name="TextBox 175"/>
          <p:cNvSpPr txBox="1"/>
          <p:nvPr/>
        </p:nvSpPr>
        <p:spPr>
          <a:xfrm>
            <a:off x="7785834" y="2897139"/>
            <a:ext cx="1520758" cy="400110"/>
          </a:xfrm>
          <a:prstGeom prst="rect">
            <a:avLst/>
          </a:prstGeom>
          <a:solidFill>
            <a:schemeClr val="bg1"/>
          </a:solidFill>
          <a:ln w="28575">
            <a:solidFill>
              <a:schemeClr val="tx1"/>
            </a:solidFill>
          </a:ln>
        </p:spPr>
        <p:txBody>
          <a:bodyPr wrap="square" rtlCol="0">
            <a:spAutoFit/>
          </a:bodyPr>
          <a:lstStyle/>
          <a:p>
            <a:pPr algn="ctr" defTabSz="653156"/>
            <a:r>
              <a:rPr lang="en-GB" sz="1000" kern="0" dirty="0">
                <a:solidFill>
                  <a:sysClr val="windowText" lastClr="000000"/>
                </a:solidFill>
              </a:rPr>
              <a:t>Temporary Bus Station and Taxi/PHV area</a:t>
            </a:r>
          </a:p>
        </p:txBody>
      </p:sp>
      <p:cxnSp>
        <p:nvCxnSpPr>
          <p:cNvPr id="177" name="Straight Arrow Connector 176"/>
          <p:cNvCxnSpPr>
            <a:cxnSpLocks/>
            <a:stCxn id="176" idx="2"/>
            <a:endCxn id="175" idx="7"/>
          </p:cNvCxnSpPr>
          <p:nvPr/>
        </p:nvCxnSpPr>
        <p:spPr>
          <a:xfrm flipH="1">
            <a:off x="7854446" y="3297249"/>
            <a:ext cx="691767" cy="42961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0" name="Multiplication Sign 119"/>
          <p:cNvSpPr/>
          <p:nvPr/>
        </p:nvSpPr>
        <p:spPr>
          <a:xfrm>
            <a:off x="3432366" y="3845392"/>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87" name="TextBox 186"/>
          <p:cNvSpPr txBox="1"/>
          <p:nvPr/>
        </p:nvSpPr>
        <p:spPr>
          <a:xfrm>
            <a:off x="1585217" y="1002171"/>
            <a:ext cx="1004074" cy="553998"/>
          </a:xfrm>
          <a:prstGeom prst="rect">
            <a:avLst/>
          </a:prstGeom>
          <a:solidFill>
            <a:schemeClr val="bg1"/>
          </a:solidFill>
          <a:ln w="28575">
            <a:solidFill>
              <a:schemeClr val="tx1"/>
            </a:solidFill>
          </a:ln>
        </p:spPr>
        <p:txBody>
          <a:bodyPr wrap="square" rtlCol="0">
            <a:spAutoFit/>
          </a:bodyPr>
          <a:lstStyle>
            <a:defPPr>
              <a:defRPr lang="en-US"/>
            </a:defPPr>
            <a:lvl1pPr algn="ctr">
              <a:defRPr sz="1400"/>
            </a:lvl1pPr>
          </a:lstStyle>
          <a:p>
            <a:pPr defTabSz="653156"/>
            <a:r>
              <a:rPr lang="en-GB" sz="1000" kern="0" dirty="0">
                <a:solidFill>
                  <a:sysClr val="windowText" lastClr="000000"/>
                </a:solidFill>
              </a:rPr>
              <a:t>SITE ENTRY</a:t>
            </a:r>
          </a:p>
          <a:p>
            <a:pPr defTabSz="653156"/>
            <a:r>
              <a:rPr lang="en-GB" sz="1000" kern="0" dirty="0">
                <a:solidFill>
                  <a:sysClr val="windowText" lastClr="000000"/>
                </a:solidFill>
              </a:rPr>
              <a:t>(A165 </a:t>
            </a:r>
            <a:r>
              <a:rPr lang="en-GB" sz="1000" kern="0" dirty="0" err="1">
                <a:solidFill>
                  <a:sysClr val="windowText" lastClr="000000"/>
                </a:solidFill>
              </a:rPr>
              <a:t>Skirlaugh</a:t>
            </a:r>
            <a:r>
              <a:rPr lang="en-GB" sz="1000" kern="0" dirty="0">
                <a:solidFill>
                  <a:sysClr val="windowText" lastClr="000000"/>
                </a:solidFill>
              </a:rPr>
              <a:t>)</a:t>
            </a:r>
          </a:p>
        </p:txBody>
      </p:sp>
      <p:sp>
        <p:nvSpPr>
          <p:cNvPr id="188" name="TextBox 187"/>
          <p:cNvSpPr txBox="1"/>
          <p:nvPr/>
        </p:nvSpPr>
        <p:spPr>
          <a:xfrm>
            <a:off x="9562163" y="4497071"/>
            <a:ext cx="1004074" cy="553998"/>
          </a:xfrm>
          <a:prstGeom prst="rect">
            <a:avLst/>
          </a:prstGeom>
          <a:solidFill>
            <a:schemeClr val="bg1"/>
          </a:solidFill>
          <a:ln w="28575">
            <a:solidFill>
              <a:schemeClr val="tx1"/>
            </a:solidFill>
          </a:ln>
        </p:spPr>
        <p:txBody>
          <a:bodyPr wrap="square" rtlCol="0">
            <a:spAutoFit/>
          </a:bodyPr>
          <a:lstStyle>
            <a:defPPr>
              <a:defRPr lang="en-US"/>
            </a:defPPr>
            <a:lvl1pPr algn="ctr">
              <a:defRPr sz="1400"/>
            </a:lvl1pPr>
          </a:lstStyle>
          <a:p>
            <a:pPr defTabSz="653156"/>
            <a:r>
              <a:rPr lang="en-GB" sz="1000" kern="0" dirty="0">
                <a:solidFill>
                  <a:sysClr val="windowText" lastClr="000000"/>
                </a:solidFill>
              </a:rPr>
              <a:t>SITE EXIT</a:t>
            </a:r>
          </a:p>
          <a:p>
            <a:pPr defTabSz="653156"/>
            <a:r>
              <a:rPr lang="en-GB" sz="1000" kern="0" dirty="0">
                <a:solidFill>
                  <a:sysClr val="windowText" lastClr="000000"/>
                </a:solidFill>
              </a:rPr>
              <a:t>(B1238 east of Sproatley)</a:t>
            </a:r>
          </a:p>
        </p:txBody>
      </p:sp>
      <p:sp>
        <p:nvSpPr>
          <p:cNvPr id="189" name="Multiplication Sign 188"/>
          <p:cNvSpPr/>
          <p:nvPr/>
        </p:nvSpPr>
        <p:spPr>
          <a:xfrm>
            <a:off x="6843223" y="1010386"/>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90" name="Multiplication Sign 189"/>
          <p:cNvSpPr/>
          <p:nvPr/>
        </p:nvSpPr>
        <p:spPr>
          <a:xfrm>
            <a:off x="7464656" y="2513034"/>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91" name="Multiplication Sign 190"/>
          <p:cNvSpPr/>
          <p:nvPr/>
        </p:nvSpPr>
        <p:spPr>
          <a:xfrm>
            <a:off x="7949609" y="4102582"/>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92" name="Freeform: Shape 191"/>
          <p:cNvSpPr/>
          <p:nvPr/>
        </p:nvSpPr>
        <p:spPr>
          <a:xfrm>
            <a:off x="6954541" y="4413250"/>
            <a:ext cx="755252" cy="1750786"/>
          </a:xfrm>
          <a:custGeom>
            <a:avLst/>
            <a:gdLst>
              <a:gd name="connsiteX0" fmla="*/ 836393 w 1057353"/>
              <a:gd name="connsiteY0" fmla="*/ 2451100 h 2451100"/>
              <a:gd name="connsiteX1" fmla="*/ 595093 w 1057353"/>
              <a:gd name="connsiteY1" fmla="*/ 2222500 h 2451100"/>
              <a:gd name="connsiteX2" fmla="*/ 468093 w 1057353"/>
              <a:gd name="connsiteY2" fmla="*/ 2082800 h 2451100"/>
              <a:gd name="connsiteX3" fmla="*/ 290293 w 1057353"/>
              <a:gd name="connsiteY3" fmla="*/ 1955800 h 2451100"/>
              <a:gd name="connsiteX4" fmla="*/ 214093 w 1057353"/>
              <a:gd name="connsiteY4" fmla="*/ 1816100 h 2451100"/>
              <a:gd name="connsiteX5" fmla="*/ 156943 w 1057353"/>
              <a:gd name="connsiteY5" fmla="*/ 1644650 h 2451100"/>
              <a:gd name="connsiteX6" fmla="*/ 106143 w 1057353"/>
              <a:gd name="connsiteY6" fmla="*/ 1416050 h 2451100"/>
              <a:gd name="connsiteX7" fmla="*/ 48993 w 1057353"/>
              <a:gd name="connsiteY7" fmla="*/ 1219200 h 2451100"/>
              <a:gd name="connsiteX8" fmla="*/ 48993 w 1057353"/>
              <a:gd name="connsiteY8" fmla="*/ 1200150 h 2451100"/>
              <a:gd name="connsiteX9" fmla="*/ 10893 w 1057353"/>
              <a:gd name="connsiteY9" fmla="*/ 1028700 h 2451100"/>
              <a:gd name="connsiteX10" fmla="*/ 271243 w 1057353"/>
              <a:gd name="connsiteY10" fmla="*/ 901700 h 2451100"/>
              <a:gd name="connsiteX11" fmla="*/ 569693 w 1057353"/>
              <a:gd name="connsiteY11" fmla="*/ 768350 h 2451100"/>
              <a:gd name="connsiteX12" fmla="*/ 849093 w 1057353"/>
              <a:gd name="connsiteY12" fmla="*/ 628650 h 2451100"/>
              <a:gd name="connsiteX13" fmla="*/ 1045943 w 1057353"/>
              <a:gd name="connsiteY13" fmla="*/ 393700 h 2451100"/>
              <a:gd name="connsiteX14" fmla="*/ 1026893 w 1057353"/>
              <a:gd name="connsiteY14" fmla="*/ 152400 h 2451100"/>
              <a:gd name="connsiteX15" fmla="*/ 969743 w 1057353"/>
              <a:gd name="connsiteY15" fmla="*/ 0 h 245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7353" h="2451100">
                <a:moveTo>
                  <a:pt x="836393" y="2451100"/>
                </a:moveTo>
                <a:cubicBezTo>
                  <a:pt x="746434" y="2367491"/>
                  <a:pt x="656476" y="2283883"/>
                  <a:pt x="595093" y="2222500"/>
                </a:cubicBezTo>
                <a:cubicBezTo>
                  <a:pt x="533710" y="2161117"/>
                  <a:pt x="518893" y="2127250"/>
                  <a:pt x="468093" y="2082800"/>
                </a:cubicBezTo>
                <a:cubicBezTo>
                  <a:pt x="417293" y="2038350"/>
                  <a:pt x="332626" y="2000250"/>
                  <a:pt x="290293" y="1955800"/>
                </a:cubicBezTo>
                <a:cubicBezTo>
                  <a:pt x="247960" y="1911350"/>
                  <a:pt x="236318" y="1867958"/>
                  <a:pt x="214093" y="1816100"/>
                </a:cubicBezTo>
                <a:cubicBezTo>
                  <a:pt x="191868" y="1764242"/>
                  <a:pt x="174935" y="1711325"/>
                  <a:pt x="156943" y="1644650"/>
                </a:cubicBezTo>
                <a:cubicBezTo>
                  <a:pt x="138951" y="1577975"/>
                  <a:pt x="124135" y="1486958"/>
                  <a:pt x="106143" y="1416050"/>
                </a:cubicBezTo>
                <a:cubicBezTo>
                  <a:pt x="88151" y="1345142"/>
                  <a:pt x="48993" y="1219200"/>
                  <a:pt x="48993" y="1219200"/>
                </a:cubicBezTo>
                <a:cubicBezTo>
                  <a:pt x="39468" y="1183217"/>
                  <a:pt x="55343" y="1231900"/>
                  <a:pt x="48993" y="1200150"/>
                </a:cubicBezTo>
                <a:cubicBezTo>
                  <a:pt x="42643" y="1168400"/>
                  <a:pt x="-26149" y="1078442"/>
                  <a:pt x="10893" y="1028700"/>
                </a:cubicBezTo>
                <a:cubicBezTo>
                  <a:pt x="47935" y="978958"/>
                  <a:pt x="178110" y="945092"/>
                  <a:pt x="271243" y="901700"/>
                </a:cubicBezTo>
                <a:cubicBezTo>
                  <a:pt x="364376" y="858308"/>
                  <a:pt x="473385" y="813858"/>
                  <a:pt x="569693" y="768350"/>
                </a:cubicBezTo>
                <a:cubicBezTo>
                  <a:pt x="666001" y="722842"/>
                  <a:pt x="769718" y="691092"/>
                  <a:pt x="849093" y="628650"/>
                </a:cubicBezTo>
                <a:cubicBezTo>
                  <a:pt x="928468" y="566208"/>
                  <a:pt x="1016310" y="473075"/>
                  <a:pt x="1045943" y="393700"/>
                </a:cubicBezTo>
                <a:cubicBezTo>
                  <a:pt x="1075576" y="314325"/>
                  <a:pt x="1039593" y="218017"/>
                  <a:pt x="1026893" y="152400"/>
                </a:cubicBezTo>
                <a:cubicBezTo>
                  <a:pt x="1014193" y="86783"/>
                  <a:pt x="991968" y="43391"/>
                  <a:pt x="969743" y="0"/>
                </a:cubicBezTo>
              </a:path>
            </a:pathLst>
          </a:custGeom>
          <a:noFill/>
          <a:ln w="76200">
            <a:solidFill>
              <a:srgbClr val="CC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38" name="Multiplication Sign 137"/>
          <p:cNvSpPr/>
          <p:nvPr/>
        </p:nvSpPr>
        <p:spPr>
          <a:xfrm>
            <a:off x="6924053" y="5562820"/>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cxnSp>
        <p:nvCxnSpPr>
          <p:cNvPr id="193" name="Straight Connector 192"/>
          <p:cNvCxnSpPr>
            <a:cxnSpLocks/>
          </p:cNvCxnSpPr>
          <p:nvPr/>
        </p:nvCxnSpPr>
        <p:spPr>
          <a:xfrm>
            <a:off x="9873343" y="6099479"/>
            <a:ext cx="486059" cy="0"/>
          </a:xfrm>
          <a:prstGeom prst="line">
            <a:avLst/>
          </a:prstGeom>
          <a:noFill/>
          <a:ln w="76200">
            <a:solidFill>
              <a:srgbClr val="CC66FF"/>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94" name="TextBox 193"/>
          <p:cNvSpPr txBox="1"/>
          <p:nvPr/>
        </p:nvSpPr>
        <p:spPr>
          <a:xfrm>
            <a:off x="5554121" y="4520782"/>
            <a:ext cx="1238789" cy="400110"/>
          </a:xfrm>
          <a:prstGeom prst="rect">
            <a:avLst/>
          </a:prstGeom>
          <a:solidFill>
            <a:schemeClr val="bg1"/>
          </a:solidFill>
          <a:ln w="28575">
            <a:solidFill>
              <a:schemeClr val="tx1"/>
            </a:solidFill>
          </a:ln>
        </p:spPr>
        <p:txBody>
          <a:bodyPr wrap="square" rtlCol="0">
            <a:spAutoFit/>
          </a:bodyPr>
          <a:lstStyle/>
          <a:p>
            <a:pPr algn="ctr" defTabSz="653156"/>
            <a:r>
              <a:rPr lang="en-GB" sz="1000" kern="0" dirty="0">
                <a:solidFill>
                  <a:sysClr val="windowText" lastClr="000000"/>
                </a:solidFill>
              </a:rPr>
              <a:t>Blue Badge/Special Guest Parking</a:t>
            </a:r>
          </a:p>
        </p:txBody>
      </p:sp>
      <p:sp>
        <p:nvSpPr>
          <p:cNvPr id="196" name="Rectangle: Rounded Corners 195"/>
          <p:cNvSpPr/>
          <p:nvPr/>
        </p:nvSpPr>
        <p:spPr>
          <a:xfrm rot="20257834">
            <a:off x="7494879" y="4234638"/>
            <a:ext cx="281758" cy="216476"/>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cxnSp>
        <p:nvCxnSpPr>
          <p:cNvPr id="198" name="Straight Arrow Connector 197"/>
          <p:cNvCxnSpPr>
            <a:cxnSpLocks/>
            <a:stCxn id="194" idx="3"/>
            <a:endCxn id="196" idx="1"/>
          </p:cNvCxnSpPr>
          <p:nvPr/>
        </p:nvCxnSpPr>
        <p:spPr>
          <a:xfrm flipV="1">
            <a:off x="6792910" y="4396491"/>
            <a:ext cx="712570" cy="32434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flipV="1">
            <a:off x="1741715" y="1851621"/>
            <a:ext cx="3401" cy="1698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flipH="1">
            <a:off x="1690679" y="1980752"/>
            <a:ext cx="108874" cy="224229"/>
          </a:xfrm>
          <a:prstGeom prst="rect">
            <a:avLst/>
          </a:prstGeom>
          <a:noFill/>
          <a:ln>
            <a:noFill/>
          </a:ln>
        </p:spPr>
        <p:txBody>
          <a:bodyPr wrap="square" rtlCol="0">
            <a:spAutoFit/>
          </a:bodyPr>
          <a:lstStyle/>
          <a:p>
            <a:pPr algn="ctr" defTabSz="653156"/>
            <a:r>
              <a:rPr lang="en-GB" sz="857" b="1" kern="0" dirty="0">
                <a:solidFill>
                  <a:sysClr val="windowText" lastClr="000000"/>
                </a:solidFill>
              </a:rPr>
              <a:t>N</a:t>
            </a:r>
            <a:endParaRPr lang="en-GB" sz="857" kern="0" dirty="0">
              <a:solidFill>
                <a:sysClr val="windowText" lastClr="000000"/>
              </a:solidFill>
            </a:endParaRPr>
          </a:p>
        </p:txBody>
      </p:sp>
      <p:sp>
        <p:nvSpPr>
          <p:cNvPr id="75" name="TextBox 74"/>
          <p:cNvSpPr txBox="1"/>
          <p:nvPr/>
        </p:nvSpPr>
        <p:spPr>
          <a:xfrm rot="19382656">
            <a:off x="2817480" y="2170684"/>
            <a:ext cx="6172841" cy="2290755"/>
          </a:xfrm>
          <a:prstGeom prst="rect">
            <a:avLst/>
          </a:prstGeom>
          <a:noFill/>
        </p:spPr>
        <p:txBody>
          <a:bodyPr wrap="square" rtlCol="0">
            <a:spAutoFit/>
          </a:bodyPr>
          <a:lstStyle/>
          <a:p>
            <a:pPr algn="ctr" defTabSz="653156"/>
            <a:r>
              <a:rPr lang="en-GB" sz="14286" kern="0" dirty="0">
                <a:solidFill>
                  <a:schemeClr val="tx1">
                    <a:alpha val="15000"/>
                  </a:schemeClr>
                </a:solidFill>
              </a:rPr>
              <a:t>DRAFT</a:t>
            </a:r>
          </a:p>
        </p:txBody>
      </p:sp>
      <p:sp>
        <p:nvSpPr>
          <p:cNvPr id="76" name="Rectangle 75"/>
          <p:cNvSpPr/>
          <p:nvPr/>
        </p:nvSpPr>
        <p:spPr>
          <a:xfrm rot="5400000">
            <a:off x="8799065" y="1750504"/>
            <a:ext cx="3094964" cy="202235"/>
          </a:xfrm>
          <a:prstGeom prst="rect">
            <a:avLst/>
          </a:prstGeom>
        </p:spPr>
        <p:txBody>
          <a:bodyPr wrap="square">
            <a:spAutoFit/>
          </a:bodyPr>
          <a:lstStyle/>
          <a:p>
            <a:pPr defTabSz="653156"/>
            <a:r>
              <a:rPr lang="en-GB" sz="714"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Source Imagery: Copyright Google Earth Pro (License Key-JCPMR5M58LXF2GE)</a:t>
            </a:r>
            <a:endParaRPr lang="en-GB" sz="714" kern="0" dirty="0">
              <a:solidFill>
                <a:sysClr val="windowText" lastClr="000000"/>
              </a:solidFill>
            </a:endParaRPr>
          </a:p>
        </p:txBody>
      </p:sp>
      <p:pic>
        <p:nvPicPr>
          <p:cNvPr id="77" name="Picture 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6410947"/>
            <a:ext cx="1286691" cy="385354"/>
          </a:xfrm>
          <a:prstGeom prst="rect">
            <a:avLst/>
          </a:prstGeom>
        </p:spPr>
      </p:pic>
    </p:spTree>
    <p:extLst>
      <p:ext uri="{BB962C8B-B14F-4D97-AF65-F5344CB8AC3E}">
        <p14:creationId xmlns:p14="http://schemas.microsoft.com/office/powerpoint/2010/main" val="3811213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3250" r="34220" b="40894"/>
          <a:stretch/>
        </p:blipFill>
        <p:spPr>
          <a:xfrm>
            <a:off x="1537708" y="414890"/>
            <a:ext cx="8440642" cy="6376819"/>
          </a:xfrm>
          <a:prstGeom prst="rect">
            <a:avLst/>
          </a:prstGeom>
        </p:spPr>
      </p:pic>
      <p:sp>
        <p:nvSpPr>
          <p:cNvPr id="166" name="Rectangle 165"/>
          <p:cNvSpPr/>
          <p:nvPr/>
        </p:nvSpPr>
        <p:spPr>
          <a:xfrm>
            <a:off x="9771831" y="5305087"/>
            <a:ext cx="748076" cy="1531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5" name="TextBox 4"/>
          <p:cNvSpPr txBox="1"/>
          <p:nvPr/>
        </p:nvSpPr>
        <p:spPr>
          <a:xfrm>
            <a:off x="1548923" y="26339"/>
            <a:ext cx="8324419" cy="356123"/>
          </a:xfrm>
          <a:prstGeom prst="rect">
            <a:avLst/>
          </a:prstGeom>
          <a:solidFill>
            <a:schemeClr val="bg1"/>
          </a:solidFill>
        </p:spPr>
        <p:txBody>
          <a:bodyPr wrap="square" rtlCol="0">
            <a:spAutoFit/>
          </a:bodyPr>
          <a:lstStyle/>
          <a:p>
            <a:pPr defTabSz="653156"/>
            <a:r>
              <a:rPr lang="en-GB" sz="1714" b="1" kern="0" dirty="0">
                <a:solidFill>
                  <a:sysClr val="windowText" lastClr="000000"/>
                </a:solidFill>
              </a:rPr>
              <a:t>Figure 7: Burton Constable Local Area Traffic Management Plan : Exit Phase</a:t>
            </a:r>
          </a:p>
        </p:txBody>
      </p:sp>
      <p:grpSp>
        <p:nvGrpSpPr>
          <p:cNvPr id="19" name="Group 18"/>
          <p:cNvGrpSpPr/>
          <p:nvPr/>
        </p:nvGrpSpPr>
        <p:grpSpPr>
          <a:xfrm>
            <a:off x="6938639" y="3535076"/>
            <a:ext cx="505571" cy="598192"/>
            <a:chOff x="7079953" y="4271210"/>
            <a:chExt cx="1282100" cy="1491738"/>
          </a:xfrm>
        </p:grpSpPr>
        <p:sp>
          <p:nvSpPr>
            <p:cNvPr id="20" name="Rectangle: Rounded Corners 19"/>
            <p:cNvSpPr/>
            <p:nvPr/>
          </p:nvSpPr>
          <p:spPr>
            <a:xfrm rot="20098207">
              <a:off x="7291137" y="4271210"/>
              <a:ext cx="998621" cy="1371600"/>
            </a:xfrm>
            <a:prstGeom prst="roundRect">
              <a:avLst/>
            </a:prstGeom>
            <a:pattFill prst="wdUpDiag">
              <a:fgClr>
                <a:schemeClr val="bg1">
                  <a:lumMod val="65000"/>
                </a:schemeClr>
              </a:fgClr>
              <a:bgClr>
                <a:schemeClr val="bg1"/>
              </a:bgClr>
            </a:patt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21" name="TextBox 20"/>
            <p:cNvSpPr txBox="1"/>
            <p:nvPr/>
          </p:nvSpPr>
          <p:spPr>
            <a:xfrm>
              <a:off x="7079953" y="4655486"/>
              <a:ext cx="1282100" cy="1107462"/>
            </a:xfrm>
            <a:prstGeom prst="rect">
              <a:avLst/>
            </a:prstGeom>
            <a:noFill/>
          </p:spPr>
          <p:txBody>
            <a:bodyPr wrap="square" rtlCol="0">
              <a:spAutoFit/>
            </a:bodyPr>
            <a:lstStyle/>
            <a:p>
              <a:pPr algn="ctr" defTabSz="653156"/>
              <a:r>
                <a:rPr lang="en-GB" sz="1143" b="1" kern="0" dirty="0">
                  <a:solidFill>
                    <a:sysClr val="windowText" lastClr="000000"/>
                  </a:solidFill>
                  <a:effectLst>
                    <a:glow rad="127000">
                      <a:schemeClr val="bg1"/>
                    </a:glow>
                  </a:effectLst>
                </a:rPr>
                <a:t>Event</a:t>
              </a:r>
            </a:p>
          </p:txBody>
        </p:sp>
      </p:grpSp>
      <p:sp>
        <p:nvSpPr>
          <p:cNvPr id="85" name="TextBox 84"/>
          <p:cNvSpPr txBox="1"/>
          <p:nvPr/>
        </p:nvSpPr>
        <p:spPr>
          <a:xfrm>
            <a:off x="2988811" y="3700163"/>
            <a:ext cx="851279" cy="246221"/>
          </a:xfrm>
          <a:prstGeom prst="rect">
            <a:avLst/>
          </a:prstGeom>
          <a:noFill/>
        </p:spPr>
        <p:txBody>
          <a:bodyPr wrap="square" rtlCol="0">
            <a:spAutoFit/>
          </a:bodyPr>
          <a:lstStyle/>
          <a:p>
            <a:pPr algn="ctr" defTabSz="653156"/>
            <a:r>
              <a:rPr lang="en-GB" sz="1000" b="1" kern="0" dirty="0">
                <a:solidFill>
                  <a:sysClr val="windowText" lastClr="000000"/>
                </a:solidFill>
                <a:effectLst>
                  <a:glow rad="127000">
                    <a:schemeClr val="bg1"/>
                  </a:glow>
                </a:effectLst>
              </a:rPr>
              <a:t>Coniston</a:t>
            </a:r>
          </a:p>
        </p:txBody>
      </p:sp>
      <p:sp>
        <p:nvSpPr>
          <p:cNvPr id="50" name="Freeform: Shape 49"/>
          <p:cNvSpPr/>
          <p:nvPr/>
        </p:nvSpPr>
        <p:spPr>
          <a:xfrm>
            <a:off x="2967408" y="967431"/>
            <a:ext cx="2121841" cy="1666252"/>
          </a:xfrm>
          <a:custGeom>
            <a:avLst/>
            <a:gdLst>
              <a:gd name="connsiteX0" fmla="*/ 0 w 1600200"/>
              <a:gd name="connsiteY0" fmla="*/ 0 h 1263316"/>
              <a:gd name="connsiteX1" fmla="*/ 180474 w 1600200"/>
              <a:gd name="connsiteY1" fmla="*/ 156411 h 1263316"/>
              <a:gd name="connsiteX2" fmla="*/ 276727 w 1600200"/>
              <a:gd name="connsiteY2" fmla="*/ 156411 h 1263316"/>
              <a:gd name="connsiteX3" fmla="*/ 385011 w 1600200"/>
              <a:gd name="connsiteY3" fmla="*/ 336885 h 1263316"/>
              <a:gd name="connsiteX4" fmla="*/ 697832 w 1600200"/>
              <a:gd name="connsiteY4" fmla="*/ 529390 h 1263316"/>
              <a:gd name="connsiteX5" fmla="*/ 842211 w 1600200"/>
              <a:gd name="connsiteY5" fmla="*/ 661737 h 1263316"/>
              <a:gd name="connsiteX6" fmla="*/ 1347537 w 1600200"/>
              <a:gd name="connsiteY6" fmla="*/ 589548 h 1263316"/>
              <a:gd name="connsiteX7" fmla="*/ 1383632 w 1600200"/>
              <a:gd name="connsiteY7" fmla="*/ 806116 h 1263316"/>
              <a:gd name="connsiteX8" fmla="*/ 1467853 w 1600200"/>
              <a:gd name="connsiteY8" fmla="*/ 1118937 h 1263316"/>
              <a:gd name="connsiteX9" fmla="*/ 1564106 w 1600200"/>
              <a:gd name="connsiteY9" fmla="*/ 1155032 h 1263316"/>
              <a:gd name="connsiteX10" fmla="*/ 1600200 w 1600200"/>
              <a:gd name="connsiteY10" fmla="*/ 1263316 h 126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0200" h="1263316">
                <a:moveTo>
                  <a:pt x="0" y="0"/>
                </a:moveTo>
                <a:lnTo>
                  <a:pt x="180474" y="156411"/>
                </a:lnTo>
                <a:lnTo>
                  <a:pt x="276727" y="156411"/>
                </a:lnTo>
                <a:lnTo>
                  <a:pt x="385011" y="336885"/>
                </a:lnTo>
                <a:lnTo>
                  <a:pt x="697832" y="529390"/>
                </a:lnTo>
                <a:lnTo>
                  <a:pt x="842211" y="661737"/>
                </a:lnTo>
                <a:lnTo>
                  <a:pt x="1347537" y="589548"/>
                </a:lnTo>
                <a:lnTo>
                  <a:pt x="1383632" y="806116"/>
                </a:lnTo>
                <a:lnTo>
                  <a:pt x="1467853" y="1118937"/>
                </a:lnTo>
                <a:lnTo>
                  <a:pt x="1564106" y="1155032"/>
                </a:lnTo>
                <a:lnTo>
                  <a:pt x="1600200" y="1263316"/>
                </a:ln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32" name="Freeform: Shape 31"/>
          <p:cNvSpPr/>
          <p:nvPr/>
        </p:nvSpPr>
        <p:spPr>
          <a:xfrm>
            <a:off x="2465586" y="489092"/>
            <a:ext cx="2706800" cy="482511"/>
          </a:xfrm>
          <a:custGeom>
            <a:avLst/>
            <a:gdLst>
              <a:gd name="connsiteX0" fmla="*/ 0 w 2043953"/>
              <a:gd name="connsiteY0" fmla="*/ 364628 h 382062"/>
              <a:gd name="connsiteX1" fmla="*/ 268942 w 2043953"/>
              <a:gd name="connsiteY1" fmla="*/ 376581 h 382062"/>
              <a:gd name="connsiteX2" fmla="*/ 436283 w 2043953"/>
              <a:gd name="connsiteY2" fmla="*/ 286934 h 382062"/>
              <a:gd name="connsiteX3" fmla="*/ 615577 w 2043953"/>
              <a:gd name="connsiteY3" fmla="*/ 203263 h 382062"/>
              <a:gd name="connsiteX4" fmla="*/ 747059 w 2043953"/>
              <a:gd name="connsiteY4" fmla="*/ 131545 h 382062"/>
              <a:gd name="connsiteX5" fmla="*/ 932330 w 2043953"/>
              <a:gd name="connsiteY5" fmla="*/ 65804 h 382062"/>
              <a:gd name="connsiteX6" fmla="*/ 1069789 w 2043953"/>
              <a:gd name="connsiteY6" fmla="*/ 23969 h 382062"/>
              <a:gd name="connsiteX7" fmla="*/ 1225177 w 2043953"/>
              <a:gd name="connsiteY7" fmla="*/ 63 h 382062"/>
              <a:gd name="connsiteX8" fmla="*/ 1350683 w 2043953"/>
              <a:gd name="connsiteY8" fmla="*/ 17993 h 382062"/>
              <a:gd name="connsiteX9" fmla="*/ 1458259 w 2043953"/>
              <a:gd name="connsiteY9" fmla="*/ 47875 h 382062"/>
              <a:gd name="connsiteX10" fmla="*/ 1583765 w 2043953"/>
              <a:gd name="connsiteY10" fmla="*/ 71781 h 382062"/>
              <a:gd name="connsiteX11" fmla="*/ 1727200 w 2043953"/>
              <a:gd name="connsiteY11" fmla="*/ 71781 h 382062"/>
              <a:gd name="connsiteX12" fmla="*/ 1840753 w 2043953"/>
              <a:gd name="connsiteY12" fmla="*/ 35922 h 382062"/>
              <a:gd name="connsiteX13" fmla="*/ 1864659 w 2043953"/>
              <a:gd name="connsiteY13" fmla="*/ 83734 h 382062"/>
              <a:gd name="connsiteX14" fmla="*/ 1894542 w 2043953"/>
              <a:gd name="connsiteY14" fmla="*/ 143498 h 382062"/>
              <a:gd name="connsiteX15" fmla="*/ 1984189 w 2043953"/>
              <a:gd name="connsiteY15" fmla="*/ 286934 h 382062"/>
              <a:gd name="connsiteX16" fmla="*/ 2043953 w 2043953"/>
              <a:gd name="connsiteY16" fmla="*/ 370604 h 3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43953" h="382062">
                <a:moveTo>
                  <a:pt x="0" y="364628"/>
                </a:moveTo>
                <a:cubicBezTo>
                  <a:pt x="98114" y="377079"/>
                  <a:pt x="196228" y="389530"/>
                  <a:pt x="268942" y="376581"/>
                </a:cubicBezTo>
                <a:cubicBezTo>
                  <a:pt x="341656" y="363632"/>
                  <a:pt x="378511" y="315820"/>
                  <a:pt x="436283" y="286934"/>
                </a:cubicBezTo>
                <a:cubicBezTo>
                  <a:pt x="494055" y="258048"/>
                  <a:pt x="563781" y="229161"/>
                  <a:pt x="615577" y="203263"/>
                </a:cubicBezTo>
                <a:cubicBezTo>
                  <a:pt x="667373" y="177365"/>
                  <a:pt x="694267" y="154455"/>
                  <a:pt x="747059" y="131545"/>
                </a:cubicBezTo>
                <a:cubicBezTo>
                  <a:pt x="799851" y="108635"/>
                  <a:pt x="878542" y="83733"/>
                  <a:pt x="932330" y="65804"/>
                </a:cubicBezTo>
                <a:cubicBezTo>
                  <a:pt x="986118" y="47875"/>
                  <a:pt x="1020981" y="34926"/>
                  <a:pt x="1069789" y="23969"/>
                </a:cubicBezTo>
                <a:cubicBezTo>
                  <a:pt x="1118597" y="13012"/>
                  <a:pt x="1178361" y="1059"/>
                  <a:pt x="1225177" y="63"/>
                </a:cubicBezTo>
                <a:cubicBezTo>
                  <a:pt x="1271993" y="-933"/>
                  <a:pt x="1311836" y="10024"/>
                  <a:pt x="1350683" y="17993"/>
                </a:cubicBezTo>
                <a:cubicBezTo>
                  <a:pt x="1389530" y="25962"/>
                  <a:pt x="1419412" y="38910"/>
                  <a:pt x="1458259" y="47875"/>
                </a:cubicBezTo>
                <a:cubicBezTo>
                  <a:pt x="1497106" y="56840"/>
                  <a:pt x="1538941" y="67797"/>
                  <a:pt x="1583765" y="71781"/>
                </a:cubicBezTo>
                <a:cubicBezTo>
                  <a:pt x="1628589" y="75765"/>
                  <a:pt x="1684369" y="77757"/>
                  <a:pt x="1727200" y="71781"/>
                </a:cubicBezTo>
                <a:cubicBezTo>
                  <a:pt x="1770031" y="65804"/>
                  <a:pt x="1817843" y="33930"/>
                  <a:pt x="1840753" y="35922"/>
                </a:cubicBezTo>
                <a:cubicBezTo>
                  <a:pt x="1863663" y="37914"/>
                  <a:pt x="1864659" y="83734"/>
                  <a:pt x="1864659" y="83734"/>
                </a:cubicBezTo>
                <a:cubicBezTo>
                  <a:pt x="1873624" y="101663"/>
                  <a:pt x="1874620" y="109631"/>
                  <a:pt x="1894542" y="143498"/>
                </a:cubicBezTo>
                <a:cubicBezTo>
                  <a:pt x="1914464" y="177365"/>
                  <a:pt x="1959287" y="249083"/>
                  <a:pt x="1984189" y="286934"/>
                </a:cubicBezTo>
                <a:cubicBezTo>
                  <a:pt x="2009091" y="324785"/>
                  <a:pt x="2026522" y="347694"/>
                  <a:pt x="2043953" y="370604"/>
                </a:cubicBezTo>
              </a:path>
            </a:pathLst>
          </a:custGeom>
          <a:noFill/>
          <a:ln w="762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68" name="Isosceles Triangle 67"/>
          <p:cNvSpPr/>
          <p:nvPr/>
        </p:nvSpPr>
        <p:spPr>
          <a:xfrm rot="16200000">
            <a:off x="2670800" y="895227"/>
            <a:ext cx="111722" cy="154691"/>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25" name="Isosceles Triangle 124"/>
          <p:cNvSpPr/>
          <p:nvPr/>
        </p:nvSpPr>
        <p:spPr>
          <a:xfrm rot="3833461">
            <a:off x="3333868" y="618416"/>
            <a:ext cx="111722" cy="154691"/>
          </a:xfrm>
          <a:prstGeom prst="triangle">
            <a:avLst>
              <a:gd name="adj" fmla="val 50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67" name="Isosceles Triangle 66"/>
          <p:cNvSpPr/>
          <p:nvPr/>
        </p:nvSpPr>
        <p:spPr>
          <a:xfrm rot="16565987">
            <a:off x="4058745" y="421833"/>
            <a:ext cx="111722" cy="154691"/>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26" name="Isosceles Triangle 125"/>
          <p:cNvSpPr/>
          <p:nvPr/>
        </p:nvSpPr>
        <p:spPr>
          <a:xfrm rot="9384402">
            <a:off x="4945814" y="634122"/>
            <a:ext cx="111722" cy="154691"/>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44" name="Freeform: Shape 43"/>
          <p:cNvSpPr/>
          <p:nvPr/>
        </p:nvSpPr>
        <p:spPr>
          <a:xfrm>
            <a:off x="5191003" y="823225"/>
            <a:ext cx="4323431" cy="4213334"/>
          </a:xfrm>
          <a:custGeom>
            <a:avLst/>
            <a:gdLst>
              <a:gd name="connsiteX0" fmla="*/ 0 w 3185459"/>
              <a:gd name="connsiteY0" fmla="*/ 114474 h 3162474"/>
              <a:gd name="connsiteX1" fmla="*/ 352612 w 3185459"/>
              <a:gd name="connsiteY1" fmla="*/ 6898 h 3162474"/>
              <a:gd name="connsiteX2" fmla="*/ 466164 w 3185459"/>
              <a:gd name="connsiteY2" fmla="*/ 18851 h 3162474"/>
              <a:gd name="connsiteX3" fmla="*/ 573741 w 3185459"/>
              <a:gd name="connsiteY3" fmla="*/ 84592 h 3162474"/>
              <a:gd name="connsiteX4" fmla="*/ 621553 w 3185459"/>
              <a:gd name="connsiteY4" fmla="*/ 102521 h 3162474"/>
              <a:gd name="connsiteX5" fmla="*/ 651435 w 3185459"/>
              <a:gd name="connsiteY5" fmla="*/ 114474 h 3162474"/>
              <a:gd name="connsiteX6" fmla="*/ 723153 w 3185459"/>
              <a:gd name="connsiteY6" fmla="*/ 102521 h 3162474"/>
              <a:gd name="connsiteX7" fmla="*/ 753035 w 3185459"/>
              <a:gd name="connsiteY7" fmla="*/ 90568 h 3162474"/>
              <a:gd name="connsiteX8" fmla="*/ 794870 w 3185459"/>
              <a:gd name="connsiteY8" fmla="*/ 102521 h 3162474"/>
              <a:gd name="connsiteX9" fmla="*/ 836706 w 3185459"/>
              <a:gd name="connsiteY9" fmla="*/ 120451 h 3162474"/>
              <a:gd name="connsiteX10" fmla="*/ 908423 w 3185459"/>
              <a:gd name="connsiteY10" fmla="*/ 108498 h 3162474"/>
              <a:gd name="connsiteX11" fmla="*/ 938306 w 3185459"/>
              <a:gd name="connsiteY11" fmla="*/ 114474 h 3162474"/>
              <a:gd name="connsiteX12" fmla="*/ 1010023 w 3185459"/>
              <a:gd name="connsiteY12" fmla="*/ 114474 h 3162474"/>
              <a:gd name="connsiteX13" fmla="*/ 1033929 w 3185459"/>
              <a:gd name="connsiteY13" fmla="*/ 132404 h 3162474"/>
              <a:gd name="connsiteX14" fmla="*/ 1069788 w 3185459"/>
              <a:gd name="connsiteY14" fmla="*/ 144357 h 3162474"/>
              <a:gd name="connsiteX15" fmla="*/ 1129553 w 3185459"/>
              <a:gd name="connsiteY15" fmla="*/ 156310 h 3162474"/>
              <a:gd name="connsiteX16" fmla="*/ 1177364 w 3185459"/>
              <a:gd name="connsiteY16" fmla="*/ 192168 h 3162474"/>
              <a:gd name="connsiteX17" fmla="*/ 1261035 w 3185459"/>
              <a:gd name="connsiteY17" fmla="*/ 239980 h 3162474"/>
              <a:gd name="connsiteX18" fmla="*/ 1296894 w 3185459"/>
              <a:gd name="connsiteY18" fmla="*/ 311698 h 3162474"/>
              <a:gd name="connsiteX19" fmla="*/ 1314823 w 3185459"/>
              <a:gd name="connsiteY19" fmla="*/ 377439 h 3162474"/>
              <a:gd name="connsiteX20" fmla="*/ 1368612 w 3185459"/>
              <a:gd name="connsiteY20" fmla="*/ 461110 h 3162474"/>
              <a:gd name="connsiteX21" fmla="*/ 1404470 w 3185459"/>
              <a:gd name="connsiteY21" fmla="*/ 526851 h 3162474"/>
              <a:gd name="connsiteX22" fmla="*/ 1464235 w 3185459"/>
              <a:gd name="connsiteY22" fmla="*/ 628451 h 3162474"/>
              <a:gd name="connsiteX23" fmla="*/ 1488141 w 3185459"/>
              <a:gd name="connsiteY23" fmla="*/ 652357 h 3162474"/>
              <a:gd name="connsiteX24" fmla="*/ 1559859 w 3185459"/>
              <a:gd name="connsiteY24" fmla="*/ 801768 h 3162474"/>
              <a:gd name="connsiteX25" fmla="*/ 1571812 w 3185459"/>
              <a:gd name="connsiteY25" fmla="*/ 873486 h 3162474"/>
              <a:gd name="connsiteX26" fmla="*/ 1571812 w 3185459"/>
              <a:gd name="connsiteY26" fmla="*/ 933251 h 3162474"/>
              <a:gd name="connsiteX27" fmla="*/ 1571812 w 3185459"/>
              <a:gd name="connsiteY27" fmla="*/ 975086 h 3162474"/>
              <a:gd name="connsiteX28" fmla="*/ 1601694 w 3185459"/>
              <a:gd name="connsiteY28" fmla="*/ 1118521 h 3162474"/>
              <a:gd name="connsiteX29" fmla="*/ 1625600 w 3185459"/>
              <a:gd name="connsiteY29" fmla="*/ 1172310 h 3162474"/>
              <a:gd name="connsiteX30" fmla="*/ 1637553 w 3185459"/>
              <a:gd name="connsiteY30" fmla="*/ 1238051 h 3162474"/>
              <a:gd name="connsiteX31" fmla="*/ 1655482 w 3185459"/>
              <a:gd name="connsiteY31" fmla="*/ 1279886 h 3162474"/>
              <a:gd name="connsiteX32" fmla="*/ 1661459 w 3185459"/>
              <a:gd name="connsiteY32" fmla="*/ 1315745 h 3162474"/>
              <a:gd name="connsiteX33" fmla="*/ 1697317 w 3185459"/>
              <a:gd name="connsiteY33" fmla="*/ 1387463 h 3162474"/>
              <a:gd name="connsiteX34" fmla="*/ 1703294 w 3185459"/>
              <a:gd name="connsiteY34" fmla="*/ 1405392 h 3162474"/>
              <a:gd name="connsiteX35" fmla="*/ 1709270 w 3185459"/>
              <a:gd name="connsiteY35" fmla="*/ 1459180 h 3162474"/>
              <a:gd name="connsiteX36" fmla="*/ 1697317 w 3185459"/>
              <a:gd name="connsiteY36" fmla="*/ 1560780 h 3162474"/>
              <a:gd name="connsiteX37" fmla="*/ 1685364 w 3185459"/>
              <a:gd name="connsiteY37" fmla="*/ 1608592 h 3162474"/>
              <a:gd name="connsiteX38" fmla="*/ 1685364 w 3185459"/>
              <a:gd name="connsiteY38" fmla="*/ 1698239 h 3162474"/>
              <a:gd name="connsiteX39" fmla="*/ 1709270 w 3185459"/>
              <a:gd name="connsiteY39" fmla="*/ 1752027 h 3162474"/>
              <a:gd name="connsiteX40" fmla="*/ 1733176 w 3185459"/>
              <a:gd name="connsiteY40" fmla="*/ 1823745 h 3162474"/>
              <a:gd name="connsiteX41" fmla="*/ 1775012 w 3185459"/>
              <a:gd name="connsiteY41" fmla="*/ 1919368 h 3162474"/>
              <a:gd name="connsiteX42" fmla="*/ 1810870 w 3185459"/>
              <a:gd name="connsiteY42" fmla="*/ 2032921 h 3162474"/>
              <a:gd name="connsiteX43" fmla="*/ 1840753 w 3185459"/>
              <a:gd name="connsiteY43" fmla="*/ 2086710 h 3162474"/>
              <a:gd name="connsiteX44" fmla="*/ 1870635 w 3185459"/>
              <a:gd name="connsiteY44" fmla="*/ 2182333 h 3162474"/>
              <a:gd name="connsiteX45" fmla="*/ 1900517 w 3185459"/>
              <a:gd name="connsiteY45" fmla="*/ 2224168 h 3162474"/>
              <a:gd name="connsiteX46" fmla="*/ 1960282 w 3185459"/>
              <a:gd name="connsiteY46" fmla="*/ 2307839 h 3162474"/>
              <a:gd name="connsiteX47" fmla="*/ 1972235 w 3185459"/>
              <a:gd name="connsiteY47" fmla="*/ 2391510 h 3162474"/>
              <a:gd name="connsiteX48" fmla="*/ 2008094 w 3185459"/>
              <a:gd name="connsiteY48" fmla="*/ 2475180 h 3162474"/>
              <a:gd name="connsiteX49" fmla="*/ 2032000 w 3185459"/>
              <a:gd name="connsiteY49" fmla="*/ 2528968 h 3162474"/>
              <a:gd name="connsiteX50" fmla="*/ 2049929 w 3185459"/>
              <a:gd name="connsiteY50" fmla="*/ 2552874 h 3162474"/>
              <a:gd name="connsiteX51" fmla="*/ 2061882 w 3185459"/>
              <a:gd name="connsiteY51" fmla="*/ 2594710 h 3162474"/>
              <a:gd name="connsiteX52" fmla="*/ 2085788 w 3185459"/>
              <a:gd name="connsiteY52" fmla="*/ 2612639 h 3162474"/>
              <a:gd name="connsiteX53" fmla="*/ 2097741 w 3185459"/>
              <a:gd name="connsiteY53" fmla="*/ 2648498 h 3162474"/>
              <a:gd name="connsiteX54" fmla="*/ 2121647 w 3185459"/>
              <a:gd name="connsiteY54" fmla="*/ 2696310 h 3162474"/>
              <a:gd name="connsiteX55" fmla="*/ 2139576 w 3185459"/>
              <a:gd name="connsiteY55" fmla="*/ 2726192 h 3162474"/>
              <a:gd name="connsiteX56" fmla="*/ 2181412 w 3185459"/>
              <a:gd name="connsiteY56" fmla="*/ 2809863 h 3162474"/>
              <a:gd name="connsiteX57" fmla="*/ 2211294 w 3185459"/>
              <a:gd name="connsiteY57" fmla="*/ 2905486 h 3162474"/>
              <a:gd name="connsiteX58" fmla="*/ 2223247 w 3185459"/>
              <a:gd name="connsiteY58" fmla="*/ 2977204 h 3162474"/>
              <a:gd name="connsiteX59" fmla="*/ 2229223 w 3185459"/>
              <a:gd name="connsiteY59" fmla="*/ 3066851 h 3162474"/>
              <a:gd name="connsiteX60" fmla="*/ 2253129 w 3185459"/>
              <a:gd name="connsiteY60" fmla="*/ 3102710 h 3162474"/>
              <a:gd name="connsiteX61" fmla="*/ 2372659 w 3185459"/>
              <a:gd name="connsiteY61" fmla="*/ 3114663 h 3162474"/>
              <a:gd name="connsiteX62" fmla="*/ 2522070 w 3185459"/>
              <a:gd name="connsiteY62" fmla="*/ 3114663 h 3162474"/>
              <a:gd name="connsiteX63" fmla="*/ 2629647 w 3185459"/>
              <a:gd name="connsiteY63" fmla="*/ 3132592 h 3162474"/>
              <a:gd name="connsiteX64" fmla="*/ 2808941 w 3185459"/>
              <a:gd name="connsiteY64" fmla="*/ 3144545 h 3162474"/>
              <a:gd name="connsiteX65" fmla="*/ 3006164 w 3185459"/>
              <a:gd name="connsiteY65" fmla="*/ 3108686 h 3162474"/>
              <a:gd name="connsiteX66" fmla="*/ 3089835 w 3185459"/>
              <a:gd name="connsiteY66" fmla="*/ 3120639 h 3162474"/>
              <a:gd name="connsiteX67" fmla="*/ 3185459 w 3185459"/>
              <a:gd name="connsiteY67" fmla="*/ 3162474 h 316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85459" h="3162474">
                <a:moveTo>
                  <a:pt x="0" y="114474"/>
                </a:moveTo>
                <a:cubicBezTo>
                  <a:pt x="137459" y="68654"/>
                  <a:pt x="274918" y="22835"/>
                  <a:pt x="352612" y="6898"/>
                </a:cubicBezTo>
                <a:cubicBezTo>
                  <a:pt x="430306" y="-9039"/>
                  <a:pt x="429309" y="5902"/>
                  <a:pt x="466164" y="18851"/>
                </a:cubicBezTo>
                <a:cubicBezTo>
                  <a:pt x="503019" y="31800"/>
                  <a:pt x="547843" y="70647"/>
                  <a:pt x="573741" y="84592"/>
                </a:cubicBezTo>
                <a:cubicBezTo>
                  <a:pt x="599639" y="98537"/>
                  <a:pt x="608604" y="97541"/>
                  <a:pt x="621553" y="102521"/>
                </a:cubicBezTo>
                <a:cubicBezTo>
                  <a:pt x="634502" y="107501"/>
                  <a:pt x="634502" y="114474"/>
                  <a:pt x="651435" y="114474"/>
                </a:cubicBezTo>
                <a:cubicBezTo>
                  <a:pt x="668368" y="114474"/>
                  <a:pt x="723153" y="102521"/>
                  <a:pt x="723153" y="102521"/>
                </a:cubicBezTo>
                <a:cubicBezTo>
                  <a:pt x="740086" y="98537"/>
                  <a:pt x="741082" y="90568"/>
                  <a:pt x="753035" y="90568"/>
                </a:cubicBezTo>
                <a:cubicBezTo>
                  <a:pt x="764988" y="90568"/>
                  <a:pt x="780925" y="97541"/>
                  <a:pt x="794870" y="102521"/>
                </a:cubicBezTo>
                <a:cubicBezTo>
                  <a:pt x="808815" y="107501"/>
                  <a:pt x="817781" y="119455"/>
                  <a:pt x="836706" y="120451"/>
                </a:cubicBezTo>
                <a:cubicBezTo>
                  <a:pt x="855631" y="121447"/>
                  <a:pt x="891490" y="109494"/>
                  <a:pt x="908423" y="108498"/>
                </a:cubicBezTo>
                <a:cubicBezTo>
                  <a:pt x="925356" y="107502"/>
                  <a:pt x="921373" y="113478"/>
                  <a:pt x="938306" y="114474"/>
                </a:cubicBezTo>
                <a:cubicBezTo>
                  <a:pt x="955239" y="115470"/>
                  <a:pt x="1010023" y="114474"/>
                  <a:pt x="1010023" y="114474"/>
                </a:cubicBezTo>
                <a:cubicBezTo>
                  <a:pt x="1025960" y="117462"/>
                  <a:pt x="1023968" y="127424"/>
                  <a:pt x="1033929" y="132404"/>
                </a:cubicBezTo>
                <a:cubicBezTo>
                  <a:pt x="1043890" y="137384"/>
                  <a:pt x="1053851" y="140373"/>
                  <a:pt x="1069788" y="144357"/>
                </a:cubicBezTo>
                <a:cubicBezTo>
                  <a:pt x="1085725" y="148341"/>
                  <a:pt x="1111624" y="148342"/>
                  <a:pt x="1129553" y="156310"/>
                </a:cubicBezTo>
                <a:cubicBezTo>
                  <a:pt x="1147482" y="164278"/>
                  <a:pt x="1155450" y="178223"/>
                  <a:pt x="1177364" y="192168"/>
                </a:cubicBezTo>
                <a:cubicBezTo>
                  <a:pt x="1199278" y="206113"/>
                  <a:pt x="1241113" y="220058"/>
                  <a:pt x="1261035" y="239980"/>
                </a:cubicBezTo>
                <a:cubicBezTo>
                  <a:pt x="1280957" y="259902"/>
                  <a:pt x="1287929" y="288788"/>
                  <a:pt x="1296894" y="311698"/>
                </a:cubicBezTo>
                <a:cubicBezTo>
                  <a:pt x="1305859" y="334608"/>
                  <a:pt x="1302870" y="352537"/>
                  <a:pt x="1314823" y="377439"/>
                </a:cubicBezTo>
                <a:cubicBezTo>
                  <a:pt x="1326776" y="402341"/>
                  <a:pt x="1353671" y="436208"/>
                  <a:pt x="1368612" y="461110"/>
                </a:cubicBezTo>
                <a:cubicBezTo>
                  <a:pt x="1383553" y="486012"/>
                  <a:pt x="1388533" y="498961"/>
                  <a:pt x="1404470" y="526851"/>
                </a:cubicBezTo>
                <a:cubicBezTo>
                  <a:pt x="1420407" y="554741"/>
                  <a:pt x="1450290" y="607533"/>
                  <a:pt x="1464235" y="628451"/>
                </a:cubicBezTo>
                <a:cubicBezTo>
                  <a:pt x="1478180" y="649369"/>
                  <a:pt x="1472204" y="623471"/>
                  <a:pt x="1488141" y="652357"/>
                </a:cubicBezTo>
                <a:cubicBezTo>
                  <a:pt x="1504078" y="681243"/>
                  <a:pt x="1545914" y="764913"/>
                  <a:pt x="1559859" y="801768"/>
                </a:cubicBezTo>
                <a:cubicBezTo>
                  <a:pt x="1573804" y="838623"/>
                  <a:pt x="1569820" y="851572"/>
                  <a:pt x="1571812" y="873486"/>
                </a:cubicBezTo>
                <a:cubicBezTo>
                  <a:pt x="1573804" y="895400"/>
                  <a:pt x="1571812" y="933251"/>
                  <a:pt x="1571812" y="933251"/>
                </a:cubicBezTo>
                <a:cubicBezTo>
                  <a:pt x="1571812" y="950184"/>
                  <a:pt x="1566832" y="944208"/>
                  <a:pt x="1571812" y="975086"/>
                </a:cubicBezTo>
                <a:cubicBezTo>
                  <a:pt x="1576792" y="1005964"/>
                  <a:pt x="1592729" y="1085650"/>
                  <a:pt x="1601694" y="1118521"/>
                </a:cubicBezTo>
                <a:cubicBezTo>
                  <a:pt x="1610659" y="1151392"/>
                  <a:pt x="1619624" y="1152388"/>
                  <a:pt x="1625600" y="1172310"/>
                </a:cubicBezTo>
                <a:cubicBezTo>
                  <a:pt x="1631576" y="1192232"/>
                  <a:pt x="1632573" y="1220122"/>
                  <a:pt x="1637553" y="1238051"/>
                </a:cubicBezTo>
                <a:cubicBezTo>
                  <a:pt x="1642533" y="1255980"/>
                  <a:pt x="1651498" y="1266937"/>
                  <a:pt x="1655482" y="1279886"/>
                </a:cubicBezTo>
                <a:cubicBezTo>
                  <a:pt x="1659466" y="1292835"/>
                  <a:pt x="1654487" y="1297816"/>
                  <a:pt x="1661459" y="1315745"/>
                </a:cubicBezTo>
                <a:cubicBezTo>
                  <a:pt x="1668432" y="1333675"/>
                  <a:pt x="1690345" y="1372522"/>
                  <a:pt x="1697317" y="1387463"/>
                </a:cubicBezTo>
                <a:cubicBezTo>
                  <a:pt x="1704289" y="1402404"/>
                  <a:pt x="1701302" y="1393439"/>
                  <a:pt x="1703294" y="1405392"/>
                </a:cubicBezTo>
                <a:cubicBezTo>
                  <a:pt x="1705286" y="1417345"/>
                  <a:pt x="1710266" y="1433282"/>
                  <a:pt x="1709270" y="1459180"/>
                </a:cubicBezTo>
                <a:cubicBezTo>
                  <a:pt x="1708274" y="1485078"/>
                  <a:pt x="1701301" y="1535878"/>
                  <a:pt x="1697317" y="1560780"/>
                </a:cubicBezTo>
                <a:cubicBezTo>
                  <a:pt x="1693333" y="1585682"/>
                  <a:pt x="1687356" y="1585682"/>
                  <a:pt x="1685364" y="1608592"/>
                </a:cubicBezTo>
                <a:cubicBezTo>
                  <a:pt x="1683372" y="1631502"/>
                  <a:pt x="1681380" y="1674333"/>
                  <a:pt x="1685364" y="1698239"/>
                </a:cubicBezTo>
                <a:cubicBezTo>
                  <a:pt x="1689348" y="1722145"/>
                  <a:pt x="1701301" y="1731109"/>
                  <a:pt x="1709270" y="1752027"/>
                </a:cubicBezTo>
                <a:cubicBezTo>
                  <a:pt x="1717239" y="1772945"/>
                  <a:pt x="1722219" y="1795855"/>
                  <a:pt x="1733176" y="1823745"/>
                </a:cubicBezTo>
                <a:cubicBezTo>
                  <a:pt x="1744133" y="1851635"/>
                  <a:pt x="1762063" y="1884505"/>
                  <a:pt x="1775012" y="1919368"/>
                </a:cubicBezTo>
                <a:cubicBezTo>
                  <a:pt x="1787961" y="1954231"/>
                  <a:pt x="1799913" y="2005031"/>
                  <a:pt x="1810870" y="2032921"/>
                </a:cubicBezTo>
                <a:cubicBezTo>
                  <a:pt x="1821827" y="2060811"/>
                  <a:pt x="1830792" y="2061808"/>
                  <a:pt x="1840753" y="2086710"/>
                </a:cubicBezTo>
                <a:cubicBezTo>
                  <a:pt x="1850714" y="2111612"/>
                  <a:pt x="1860674" y="2159423"/>
                  <a:pt x="1870635" y="2182333"/>
                </a:cubicBezTo>
                <a:cubicBezTo>
                  <a:pt x="1880596" y="2205243"/>
                  <a:pt x="1900517" y="2224168"/>
                  <a:pt x="1900517" y="2224168"/>
                </a:cubicBezTo>
                <a:cubicBezTo>
                  <a:pt x="1915458" y="2245086"/>
                  <a:pt x="1948329" y="2279949"/>
                  <a:pt x="1960282" y="2307839"/>
                </a:cubicBezTo>
                <a:cubicBezTo>
                  <a:pt x="1972235" y="2335729"/>
                  <a:pt x="1964266" y="2363620"/>
                  <a:pt x="1972235" y="2391510"/>
                </a:cubicBezTo>
                <a:cubicBezTo>
                  <a:pt x="1980204" y="2419400"/>
                  <a:pt x="1998133" y="2452270"/>
                  <a:pt x="2008094" y="2475180"/>
                </a:cubicBezTo>
                <a:cubicBezTo>
                  <a:pt x="2018055" y="2498090"/>
                  <a:pt x="2032000" y="2528968"/>
                  <a:pt x="2032000" y="2528968"/>
                </a:cubicBezTo>
                <a:cubicBezTo>
                  <a:pt x="2038972" y="2541917"/>
                  <a:pt x="2044949" y="2541917"/>
                  <a:pt x="2049929" y="2552874"/>
                </a:cubicBezTo>
                <a:cubicBezTo>
                  <a:pt x="2054909" y="2563831"/>
                  <a:pt x="2055905" y="2584749"/>
                  <a:pt x="2061882" y="2594710"/>
                </a:cubicBezTo>
                <a:cubicBezTo>
                  <a:pt x="2067859" y="2604671"/>
                  <a:pt x="2079812" y="2603674"/>
                  <a:pt x="2085788" y="2612639"/>
                </a:cubicBezTo>
                <a:cubicBezTo>
                  <a:pt x="2091765" y="2621604"/>
                  <a:pt x="2091764" y="2634553"/>
                  <a:pt x="2097741" y="2648498"/>
                </a:cubicBezTo>
                <a:cubicBezTo>
                  <a:pt x="2103718" y="2662443"/>
                  <a:pt x="2114675" y="2683361"/>
                  <a:pt x="2121647" y="2696310"/>
                </a:cubicBezTo>
                <a:cubicBezTo>
                  <a:pt x="2128619" y="2709259"/>
                  <a:pt x="2129615" y="2707267"/>
                  <a:pt x="2139576" y="2726192"/>
                </a:cubicBezTo>
                <a:cubicBezTo>
                  <a:pt x="2149537" y="2745117"/>
                  <a:pt x="2169459" y="2779981"/>
                  <a:pt x="2181412" y="2809863"/>
                </a:cubicBezTo>
                <a:cubicBezTo>
                  <a:pt x="2193365" y="2839745"/>
                  <a:pt x="2204322" y="2877596"/>
                  <a:pt x="2211294" y="2905486"/>
                </a:cubicBezTo>
                <a:cubicBezTo>
                  <a:pt x="2218266" y="2933376"/>
                  <a:pt x="2220259" y="2950310"/>
                  <a:pt x="2223247" y="2977204"/>
                </a:cubicBezTo>
                <a:cubicBezTo>
                  <a:pt x="2226235" y="3004098"/>
                  <a:pt x="2224243" y="3045933"/>
                  <a:pt x="2229223" y="3066851"/>
                </a:cubicBezTo>
                <a:cubicBezTo>
                  <a:pt x="2234203" y="3087769"/>
                  <a:pt x="2229223" y="3094741"/>
                  <a:pt x="2253129" y="3102710"/>
                </a:cubicBezTo>
                <a:cubicBezTo>
                  <a:pt x="2277035" y="3110679"/>
                  <a:pt x="2327836" y="3112671"/>
                  <a:pt x="2372659" y="3114663"/>
                </a:cubicBezTo>
                <a:cubicBezTo>
                  <a:pt x="2417482" y="3116655"/>
                  <a:pt x="2479239" y="3111675"/>
                  <a:pt x="2522070" y="3114663"/>
                </a:cubicBezTo>
                <a:cubicBezTo>
                  <a:pt x="2564901" y="3117651"/>
                  <a:pt x="2581835" y="3127612"/>
                  <a:pt x="2629647" y="3132592"/>
                </a:cubicBezTo>
                <a:cubicBezTo>
                  <a:pt x="2677459" y="3137572"/>
                  <a:pt x="2746188" y="3148529"/>
                  <a:pt x="2808941" y="3144545"/>
                </a:cubicBezTo>
                <a:cubicBezTo>
                  <a:pt x="2871694" y="3140561"/>
                  <a:pt x="2959348" y="3112670"/>
                  <a:pt x="3006164" y="3108686"/>
                </a:cubicBezTo>
                <a:cubicBezTo>
                  <a:pt x="3052980" y="3104702"/>
                  <a:pt x="3059953" y="3111674"/>
                  <a:pt x="3089835" y="3120639"/>
                </a:cubicBezTo>
                <a:cubicBezTo>
                  <a:pt x="3119717" y="3129604"/>
                  <a:pt x="3152588" y="3146039"/>
                  <a:pt x="3185459" y="3162474"/>
                </a:cubicBezTo>
              </a:path>
            </a:pathLst>
          </a:custGeom>
          <a:noFill/>
          <a:ln w="762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62" name="Isosceles Triangle 61"/>
          <p:cNvSpPr/>
          <p:nvPr/>
        </p:nvSpPr>
        <p:spPr>
          <a:xfrm rot="14994990">
            <a:off x="5423295" y="806440"/>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63" name="Isosceles Triangle 62"/>
          <p:cNvSpPr/>
          <p:nvPr/>
        </p:nvSpPr>
        <p:spPr>
          <a:xfrm rot="18294617">
            <a:off x="6744386" y="995025"/>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64" name="Isosceles Triangle 63"/>
          <p:cNvSpPr/>
          <p:nvPr/>
        </p:nvSpPr>
        <p:spPr>
          <a:xfrm rot="21057437">
            <a:off x="7258348" y="1920492"/>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61" name="Isosceles Triangle 60"/>
          <p:cNvSpPr/>
          <p:nvPr/>
        </p:nvSpPr>
        <p:spPr>
          <a:xfrm rot="20243203">
            <a:off x="7447727" y="3055875"/>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60" name="Isosceles Triangle 59"/>
          <p:cNvSpPr/>
          <p:nvPr/>
        </p:nvSpPr>
        <p:spPr>
          <a:xfrm rot="19624698">
            <a:off x="7875943" y="4073906"/>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27" name="Isosceles Triangle 126"/>
          <p:cNvSpPr/>
          <p:nvPr/>
        </p:nvSpPr>
        <p:spPr>
          <a:xfrm rot="16200000">
            <a:off x="8772074" y="4915250"/>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96" name="Multiplication Sign 95"/>
          <p:cNvSpPr/>
          <p:nvPr/>
        </p:nvSpPr>
        <p:spPr>
          <a:xfrm>
            <a:off x="2804008" y="862304"/>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7" name="Freeform: Shape 6"/>
          <p:cNvSpPr/>
          <p:nvPr/>
        </p:nvSpPr>
        <p:spPr>
          <a:xfrm>
            <a:off x="3509555" y="1018903"/>
            <a:ext cx="2140205" cy="2920218"/>
          </a:xfrm>
          <a:custGeom>
            <a:avLst/>
            <a:gdLst>
              <a:gd name="connsiteX0" fmla="*/ 2365248 w 2996287"/>
              <a:gd name="connsiteY0" fmla="*/ 0 h 4088305"/>
              <a:gd name="connsiteX1" fmla="*/ 2548128 w 2996287"/>
              <a:gd name="connsiteY1" fmla="*/ 475488 h 4088305"/>
              <a:gd name="connsiteX2" fmla="*/ 2670048 w 2996287"/>
              <a:gd name="connsiteY2" fmla="*/ 633984 h 4088305"/>
              <a:gd name="connsiteX3" fmla="*/ 2767584 w 2996287"/>
              <a:gd name="connsiteY3" fmla="*/ 963168 h 4088305"/>
              <a:gd name="connsiteX4" fmla="*/ 2816352 w 2996287"/>
              <a:gd name="connsiteY4" fmla="*/ 1231392 h 4088305"/>
              <a:gd name="connsiteX5" fmla="*/ 2816352 w 2996287"/>
              <a:gd name="connsiteY5" fmla="*/ 1438656 h 4088305"/>
              <a:gd name="connsiteX6" fmla="*/ 2962656 w 2996287"/>
              <a:gd name="connsiteY6" fmla="*/ 1731264 h 4088305"/>
              <a:gd name="connsiteX7" fmla="*/ 2987040 w 2996287"/>
              <a:gd name="connsiteY7" fmla="*/ 1975104 h 4088305"/>
              <a:gd name="connsiteX8" fmla="*/ 2962656 w 2996287"/>
              <a:gd name="connsiteY8" fmla="*/ 2121408 h 4088305"/>
              <a:gd name="connsiteX9" fmla="*/ 2645664 w 2996287"/>
              <a:gd name="connsiteY9" fmla="*/ 2194560 h 4088305"/>
              <a:gd name="connsiteX10" fmla="*/ 2316480 w 2996287"/>
              <a:gd name="connsiteY10" fmla="*/ 2267712 h 4088305"/>
              <a:gd name="connsiteX11" fmla="*/ 2206752 w 2996287"/>
              <a:gd name="connsiteY11" fmla="*/ 2304288 h 4088305"/>
              <a:gd name="connsiteX12" fmla="*/ 2231136 w 2996287"/>
              <a:gd name="connsiteY12" fmla="*/ 2474976 h 4088305"/>
              <a:gd name="connsiteX13" fmla="*/ 2243328 w 2996287"/>
              <a:gd name="connsiteY13" fmla="*/ 2523744 h 4088305"/>
              <a:gd name="connsiteX14" fmla="*/ 2121408 w 2996287"/>
              <a:gd name="connsiteY14" fmla="*/ 2645664 h 4088305"/>
              <a:gd name="connsiteX15" fmla="*/ 2084832 w 2996287"/>
              <a:gd name="connsiteY15" fmla="*/ 2828544 h 4088305"/>
              <a:gd name="connsiteX16" fmla="*/ 2097024 w 2996287"/>
              <a:gd name="connsiteY16" fmla="*/ 2901696 h 4088305"/>
              <a:gd name="connsiteX17" fmla="*/ 1975104 w 2996287"/>
              <a:gd name="connsiteY17" fmla="*/ 3169920 h 4088305"/>
              <a:gd name="connsiteX18" fmla="*/ 1889760 w 2996287"/>
              <a:gd name="connsiteY18" fmla="*/ 3328416 h 4088305"/>
              <a:gd name="connsiteX19" fmla="*/ 1621536 w 2996287"/>
              <a:gd name="connsiteY19" fmla="*/ 3450336 h 4088305"/>
              <a:gd name="connsiteX20" fmla="*/ 1414272 w 2996287"/>
              <a:gd name="connsiteY20" fmla="*/ 3499104 h 4088305"/>
              <a:gd name="connsiteX21" fmla="*/ 1280160 w 2996287"/>
              <a:gd name="connsiteY21" fmla="*/ 3584448 h 4088305"/>
              <a:gd name="connsiteX22" fmla="*/ 1109472 w 2996287"/>
              <a:gd name="connsiteY22" fmla="*/ 3742944 h 4088305"/>
              <a:gd name="connsiteX23" fmla="*/ 950976 w 2996287"/>
              <a:gd name="connsiteY23" fmla="*/ 3840480 h 4088305"/>
              <a:gd name="connsiteX24" fmla="*/ 707136 w 2996287"/>
              <a:gd name="connsiteY24" fmla="*/ 3938016 h 4088305"/>
              <a:gd name="connsiteX25" fmla="*/ 451104 w 2996287"/>
              <a:gd name="connsiteY25" fmla="*/ 4011168 h 4088305"/>
              <a:gd name="connsiteX26" fmla="*/ 182880 w 2996287"/>
              <a:gd name="connsiteY26" fmla="*/ 4084320 h 4088305"/>
              <a:gd name="connsiteX27" fmla="*/ 0 w 2996287"/>
              <a:gd name="connsiteY27" fmla="*/ 4072128 h 408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996287" h="4088305">
                <a:moveTo>
                  <a:pt x="2365248" y="0"/>
                </a:moveTo>
                <a:cubicBezTo>
                  <a:pt x="2431288" y="184912"/>
                  <a:pt x="2497328" y="369824"/>
                  <a:pt x="2548128" y="475488"/>
                </a:cubicBezTo>
                <a:cubicBezTo>
                  <a:pt x="2598928" y="581152"/>
                  <a:pt x="2633472" y="552704"/>
                  <a:pt x="2670048" y="633984"/>
                </a:cubicBezTo>
                <a:cubicBezTo>
                  <a:pt x="2706624" y="715264"/>
                  <a:pt x="2743200" y="863600"/>
                  <a:pt x="2767584" y="963168"/>
                </a:cubicBezTo>
                <a:cubicBezTo>
                  <a:pt x="2791968" y="1062736"/>
                  <a:pt x="2808224" y="1152144"/>
                  <a:pt x="2816352" y="1231392"/>
                </a:cubicBezTo>
                <a:cubicBezTo>
                  <a:pt x="2824480" y="1310640"/>
                  <a:pt x="2791968" y="1355344"/>
                  <a:pt x="2816352" y="1438656"/>
                </a:cubicBezTo>
                <a:cubicBezTo>
                  <a:pt x="2840736" y="1521968"/>
                  <a:pt x="2934208" y="1641856"/>
                  <a:pt x="2962656" y="1731264"/>
                </a:cubicBezTo>
                <a:cubicBezTo>
                  <a:pt x="2991104" y="1820672"/>
                  <a:pt x="2987040" y="1910080"/>
                  <a:pt x="2987040" y="1975104"/>
                </a:cubicBezTo>
                <a:cubicBezTo>
                  <a:pt x="2987040" y="2040128"/>
                  <a:pt x="3019552" y="2084832"/>
                  <a:pt x="2962656" y="2121408"/>
                </a:cubicBezTo>
                <a:cubicBezTo>
                  <a:pt x="2905760" y="2157984"/>
                  <a:pt x="2645664" y="2194560"/>
                  <a:pt x="2645664" y="2194560"/>
                </a:cubicBezTo>
                <a:lnTo>
                  <a:pt x="2316480" y="2267712"/>
                </a:lnTo>
                <a:cubicBezTo>
                  <a:pt x="2243328" y="2286000"/>
                  <a:pt x="2220976" y="2269744"/>
                  <a:pt x="2206752" y="2304288"/>
                </a:cubicBezTo>
                <a:cubicBezTo>
                  <a:pt x="2192528" y="2338832"/>
                  <a:pt x="2225040" y="2438400"/>
                  <a:pt x="2231136" y="2474976"/>
                </a:cubicBezTo>
                <a:cubicBezTo>
                  <a:pt x="2237232" y="2511552"/>
                  <a:pt x="2261616" y="2495296"/>
                  <a:pt x="2243328" y="2523744"/>
                </a:cubicBezTo>
                <a:cubicBezTo>
                  <a:pt x="2225040" y="2552192"/>
                  <a:pt x="2147824" y="2594864"/>
                  <a:pt x="2121408" y="2645664"/>
                </a:cubicBezTo>
                <a:cubicBezTo>
                  <a:pt x="2094992" y="2696464"/>
                  <a:pt x="2088896" y="2785872"/>
                  <a:pt x="2084832" y="2828544"/>
                </a:cubicBezTo>
                <a:cubicBezTo>
                  <a:pt x="2080768" y="2871216"/>
                  <a:pt x="2115312" y="2844800"/>
                  <a:pt x="2097024" y="2901696"/>
                </a:cubicBezTo>
                <a:cubicBezTo>
                  <a:pt x="2078736" y="2958592"/>
                  <a:pt x="2009648" y="3098800"/>
                  <a:pt x="1975104" y="3169920"/>
                </a:cubicBezTo>
                <a:cubicBezTo>
                  <a:pt x="1940560" y="3241040"/>
                  <a:pt x="1948688" y="3281680"/>
                  <a:pt x="1889760" y="3328416"/>
                </a:cubicBezTo>
                <a:cubicBezTo>
                  <a:pt x="1830832" y="3375152"/>
                  <a:pt x="1700784" y="3421888"/>
                  <a:pt x="1621536" y="3450336"/>
                </a:cubicBezTo>
                <a:cubicBezTo>
                  <a:pt x="1542288" y="3478784"/>
                  <a:pt x="1471168" y="3476752"/>
                  <a:pt x="1414272" y="3499104"/>
                </a:cubicBezTo>
                <a:cubicBezTo>
                  <a:pt x="1357376" y="3521456"/>
                  <a:pt x="1330960" y="3543808"/>
                  <a:pt x="1280160" y="3584448"/>
                </a:cubicBezTo>
                <a:cubicBezTo>
                  <a:pt x="1229360" y="3625088"/>
                  <a:pt x="1164336" y="3700272"/>
                  <a:pt x="1109472" y="3742944"/>
                </a:cubicBezTo>
                <a:cubicBezTo>
                  <a:pt x="1054608" y="3785616"/>
                  <a:pt x="1018032" y="3807968"/>
                  <a:pt x="950976" y="3840480"/>
                </a:cubicBezTo>
                <a:cubicBezTo>
                  <a:pt x="883920" y="3872992"/>
                  <a:pt x="790448" y="3909568"/>
                  <a:pt x="707136" y="3938016"/>
                </a:cubicBezTo>
                <a:cubicBezTo>
                  <a:pt x="623824" y="3966464"/>
                  <a:pt x="451104" y="4011168"/>
                  <a:pt x="451104" y="4011168"/>
                </a:cubicBezTo>
                <a:cubicBezTo>
                  <a:pt x="363728" y="4035552"/>
                  <a:pt x="258064" y="4074160"/>
                  <a:pt x="182880" y="4084320"/>
                </a:cubicBezTo>
                <a:cubicBezTo>
                  <a:pt x="107696" y="4094480"/>
                  <a:pt x="53848" y="4083304"/>
                  <a:pt x="0" y="4072128"/>
                </a:cubicBez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8" name="Freeform: Shape 7"/>
          <p:cNvSpPr/>
          <p:nvPr/>
        </p:nvSpPr>
        <p:spPr>
          <a:xfrm>
            <a:off x="5639645" y="2522757"/>
            <a:ext cx="1852196" cy="1213884"/>
          </a:xfrm>
          <a:custGeom>
            <a:avLst/>
            <a:gdLst>
              <a:gd name="connsiteX0" fmla="*/ 0 w 2593074"/>
              <a:gd name="connsiteY0" fmla="*/ 0 h 1699437"/>
              <a:gd name="connsiteX1" fmla="*/ 36394 w 2593074"/>
              <a:gd name="connsiteY1" fmla="*/ 54591 h 1699437"/>
              <a:gd name="connsiteX2" fmla="*/ 118280 w 2593074"/>
              <a:gd name="connsiteY2" fmla="*/ 204716 h 1699437"/>
              <a:gd name="connsiteX3" fmla="*/ 118280 w 2593074"/>
              <a:gd name="connsiteY3" fmla="*/ 436728 h 1699437"/>
              <a:gd name="connsiteX4" fmla="*/ 245660 w 2593074"/>
              <a:gd name="connsiteY4" fmla="*/ 741528 h 1699437"/>
              <a:gd name="connsiteX5" fmla="*/ 473122 w 2593074"/>
              <a:gd name="connsiteY5" fmla="*/ 1187355 h 1699437"/>
              <a:gd name="connsiteX6" fmla="*/ 550460 w 2593074"/>
              <a:gd name="connsiteY6" fmla="*/ 1414818 h 1699437"/>
              <a:gd name="connsiteX7" fmla="*/ 673289 w 2593074"/>
              <a:gd name="connsiteY7" fmla="*/ 1669576 h 1699437"/>
              <a:gd name="connsiteX8" fmla="*/ 714233 w 2593074"/>
              <a:gd name="connsiteY8" fmla="*/ 1678674 h 1699437"/>
              <a:gd name="connsiteX9" fmla="*/ 1050877 w 2593074"/>
              <a:gd name="connsiteY9" fmla="*/ 1528549 h 1699437"/>
              <a:gd name="connsiteX10" fmla="*/ 1091821 w 2593074"/>
              <a:gd name="connsiteY10" fmla="*/ 1478507 h 1699437"/>
              <a:gd name="connsiteX11" fmla="*/ 1150961 w 2593074"/>
              <a:gd name="connsiteY11" fmla="*/ 1419367 h 1699437"/>
              <a:gd name="connsiteX12" fmla="*/ 1237397 w 2593074"/>
              <a:gd name="connsiteY12" fmla="*/ 1405719 h 1699437"/>
              <a:gd name="connsiteX13" fmla="*/ 1442113 w 2593074"/>
              <a:gd name="connsiteY13" fmla="*/ 1351128 h 1699437"/>
              <a:gd name="connsiteX14" fmla="*/ 1669576 w 2593074"/>
              <a:gd name="connsiteY14" fmla="*/ 1282889 h 1699437"/>
              <a:gd name="connsiteX15" fmla="*/ 1915236 w 2593074"/>
              <a:gd name="connsiteY15" fmla="*/ 1182806 h 1699437"/>
              <a:gd name="connsiteX16" fmla="*/ 2197289 w 2593074"/>
              <a:gd name="connsiteY16" fmla="*/ 1059976 h 1699437"/>
              <a:gd name="connsiteX17" fmla="*/ 2593074 w 2593074"/>
              <a:gd name="connsiteY17" fmla="*/ 882555 h 169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3074" h="1699437">
                <a:moveTo>
                  <a:pt x="0" y="0"/>
                </a:moveTo>
                <a:cubicBezTo>
                  <a:pt x="8340" y="10236"/>
                  <a:pt x="16681" y="20472"/>
                  <a:pt x="36394" y="54591"/>
                </a:cubicBezTo>
                <a:cubicBezTo>
                  <a:pt x="56107" y="88710"/>
                  <a:pt x="104632" y="141027"/>
                  <a:pt x="118280" y="204716"/>
                </a:cubicBezTo>
                <a:cubicBezTo>
                  <a:pt x="131928" y="268405"/>
                  <a:pt x="97050" y="347259"/>
                  <a:pt x="118280" y="436728"/>
                </a:cubicBezTo>
                <a:cubicBezTo>
                  <a:pt x="139510" y="526197"/>
                  <a:pt x="186520" y="616424"/>
                  <a:pt x="245660" y="741528"/>
                </a:cubicBezTo>
                <a:cubicBezTo>
                  <a:pt x="304800" y="866632"/>
                  <a:pt x="422322" y="1075140"/>
                  <a:pt x="473122" y="1187355"/>
                </a:cubicBezTo>
                <a:cubicBezTo>
                  <a:pt x="523922" y="1299570"/>
                  <a:pt x="517099" y="1334448"/>
                  <a:pt x="550460" y="1414818"/>
                </a:cubicBezTo>
                <a:cubicBezTo>
                  <a:pt x="583821" y="1495188"/>
                  <a:pt x="645994" y="1625600"/>
                  <a:pt x="673289" y="1669576"/>
                </a:cubicBezTo>
                <a:cubicBezTo>
                  <a:pt x="700584" y="1713552"/>
                  <a:pt x="651302" y="1702179"/>
                  <a:pt x="714233" y="1678674"/>
                </a:cubicBezTo>
                <a:cubicBezTo>
                  <a:pt x="777164" y="1655170"/>
                  <a:pt x="987946" y="1561910"/>
                  <a:pt x="1050877" y="1528549"/>
                </a:cubicBezTo>
                <a:cubicBezTo>
                  <a:pt x="1113808" y="1495188"/>
                  <a:pt x="1075140" y="1496704"/>
                  <a:pt x="1091821" y="1478507"/>
                </a:cubicBezTo>
                <a:cubicBezTo>
                  <a:pt x="1108502" y="1460310"/>
                  <a:pt x="1126698" y="1431498"/>
                  <a:pt x="1150961" y="1419367"/>
                </a:cubicBezTo>
                <a:cubicBezTo>
                  <a:pt x="1175224" y="1407236"/>
                  <a:pt x="1188872" y="1417092"/>
                  <a:pt x="1237397" y="1405719"/>
                </a:cubicBezTo>
                <a:cubicBezTo>
                  <a:pt x="1285922" y="1394346"/>
                  <a:pt x="1370083" y="1371600"/>
                  <a:pt x="1442113" y="1351128"/>
                </a:cubicBezTo>
                <a:cubicBezTo>
                  <a:pt x="1514143" y="1330656"/>
                  <a:pt x="1590722" y="1310943"/>
                  <a:pt x="1669576" y="1282889"/>
                </a:cubicBezTo>
                <a:cubicBezTo>
                  <a:pt x="1748430" y="1254835"/>
                  <a:pt x="1827284" y="1219958"/>
                  <a:pt x="1915236" y="1182806"/>
                </a:cubicBezTo>
                <a:cubicBezTo>
                  <a:pt x="2003188" y="1145654"/>
                  <a:pt x="2197289" y="1059976"/>
                  <a:pt x="2197289" y="1059976"/>
                </a:cubicBezTo>
                <a:lnTo>
                  <a:pt x="2593074" y="882555"/>
                </a:ln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grpSp>
        <p:nvGrpSpPr>
          <p:cNvPr id="114" name="Group 113"/>
          <p:cNvGrpSpPr/>
          <p:nvPr/>
        </p:nvGrpSpPr>
        <p:grpSpPr>
          <a:xfrm>
            <a:off x="3576448" y="4985309"/>
            <a:ext cx="3969099" cy="1226199"/>
            <a:chOff x="3275763" y="6955049"/>
            <a:chExt cx="5556738" cy="1716678"/>
          </a:xfrm>
        </p:grpSpPr>
        <p:sp>
          <p:nvSpPr>
            <p:cNvPr id="37" name="Freeform: Shape 36"/>
            <p:cNvSpPr/>
            <p:nvPr/>
          </p:nvSpPr>
          <p:spPr>
            <a:xfrm>
              <a:off x="3275763" y="6955049"/>
              <a:ext cx="3423357" cy="1585306"/>
            </a:xfrm>
            <a:custGeom>
              <a:avLst/>
              <a:gdLst>
                <a:gd name="connsiteX0" fmla="*/ 0 w 3423357"/>
                <a:gd name="connsiteY0" fmla="*/ 912810 h 1585306"/>
                <a:gd name="connsiteX1" fmla="*/ 562707 w 3423357"/>
                <a:gd name="connsiteY1" fmla="*/ 1299672 h 1585306"/>
                <a:gd name="connsiteX2" fmla="*/ 793819 w 3423357"/>
                <a:gd name="connsiteY2" fmla="*/ 1450397 h 1585306"/>
                <a:gd name="connsiteX3" fmla="*/ 964641 w 3423357"/>
                <a:gd name="connsiteY3" fmla="*/ 1576002 h 1585306"/>
                <a:gd name="connsiteX4" fmla="*/ 1040004 w 3423357"/>
                <a:gd name="connsiteY4" fmla="*/ 1576002 h 1585306"/>
                <a:gd name="connsiteX5" fmla="*/ 1602712 w 3423357"/>
                <a:gd name="connsiteY5" fmla="*/ 1581026 h 1585306"/>
                <a:gd name="connsiteX6" fmla="*/ 1843872 w 3423357"/>
                <a:gd name="connsiteY6" fmla="*/ 1576002 h 1585306"/>
                <a:gd name="connsiteX7" fmla="*/ 1964452 w 3423357"/>
                <a:gd name="connsiteY7" fmla="*/ 1576002 h 1585306"/>
                <a:gd name="connsiteX8" fmla="*/ 1984549 w 3423357"/>
                <a:gd name="connsiteY8" fmla="*/ 1560929 h 1585306"/>
                <a:gd name="connsiteX9" fmla="*/ 2014694 w 3423357"/>
                <a:gd name="connsiteY9" fmla="*/ 1385083 h 1585306"/>
                <a:gd name="connsiteX10" fmla="*/ 2009670 w 3423357"/>
                <a:gd name="connsiteY10" fmla="*/ 1269527 h 1585306"/>
                <a:gd name="connsiteX11" fmla="*/ 1944356 w 3423357"/>
                <a:gd name="connsiteY11" fmla="*/ 1189140 h 1585306"/>
                <a:gd name="connsiteX12" fmla="*/ 1934307 w 3423357"/>
                <a:gd name="connsiteY12" fmla="*/ 1013294 h 1585306"/>
                <a:gd name="connsiteX13" fmla="*/ 1934307 w 3423357"/>
                <a:gd name="connsiteY13" fmla="*/ 902762 h 1585306"/>
                <a:gd name="connsiteX14" fmla="*/ 2170444 w 3423357"/>
                <a:gd name="connsiteY14" fmla="*/ 787206 h 1585306"/>
                <a:gd name="connsiteX15" fmla="*/ 2451797 w 3423357"/>
                <a:gd name="connsiteY15" fmla="*/ 520925 h 1585306"/>
                <a:gd name="connsiteX16" fmla="*/ 2753248 w 3423357"/>
                <a:gd name="connsiteY16" fmla="*/ 289813 h 1585306"/>
                <a:gd name="connsiteX17" fmla="*/ 2868804 w 3423357"/>
                <a:gd name="connsiteY17" fmla="*/ 224498 h 1585306"/>
                <a:gd name="connsiteX18" fmla="*/ 3074795 w 3423357"/>
                <a:gd name="connsiteY18" fmla="*/ 78797 h 1585306"/>
                <a:gd name="connsiteX19" fmla="*/ 3215472 w 3423357"/>
                <a:gd name="connsiteY19" fmla="*/ 48652 h 1585306"/>
                <a:gd name="connsiteX20" fmla="*/ 3210448 w 3423357"/>
                <a:gd name="connsiteY20" fmla="*/ 48652 h 1585306"/>
                <a:gd name="connsiteX21" fmla="*/ 3305907 w 3423357"/>
                <a:gd name="connsiteY21" fmla="*/ 3435 h 1585306"/>
                <a:gd name="connsiteX22" fmla="*/ 3411415 w 3423357"/>
                <a:gd name="connsiteY22" fmla="*/ 154160 h 1585306"/>
                <a:gd name="connsiteX23" fmla="*/ 3416439 w 3423357"/>
                <a:gd name="connsiteY23" fmla="*/ 159184 h 158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3357" h="1585306">
                  <a:moveTo>
                    <a:pt x="0" y="912810"/>
                  </a:moveTo>
                  <a:lnTo>
                    <a:pt x="562707" y="1299672"/>
                  </a:lnTo>
                  <a:cubicBezTo>
                    <a:pt x="695010" y="1389270"/>
                    <a:pt x="726830" y="1404342"/>
                    <a:pt x="793819" y="1450397"/>
                  </a:cubicBezTo>
                  <a:cubicBezTo>
                    <a:pt x="860808" y="1496452"/>
                    <a:pt x="923610" y="1555068"/>
                    <a:pt x="964641" y="1576002"/>
                  </a:cubicBezTo>
                  <a:cubicBezTo>
                    <a:pt x="1005672" y="1596936"/>
                    <a:pt x="1040004" y="1576002"/>
                    <a:pt x="1040004" y="1576002"/>
                  </a:cubicBezTo>
                  <a:lnTo>
                    <a:pt x="1602712" y="1581026"/>
                  </a:lnTo>
                  <a:cubicBezTo>
                    <a:pt x="1736690" y="1581026"/>
                    <a:pt x="1783582" y="1576839"/>
                    <a:pt x="1843872" y="1576002"/>
                  </a:cubicBezTo>
                  <a:cubicBezTo>
                    <a:pt x="1904162" y="1575165"/>
                    <a:pt x="1964452" y="1576002"/>
                    <a:pt x="1964452" y="1576002"/>
                  </a:cubicBezTo>
                  <a:cubicBezTo>
                    <a:pt x="1987898" y="1573490"/>
                    <a:pt x="1976175" y="1592749"/>
                    <a:pt x="1984549" y="1560929"/>
                  </a:cubicBezTo>
                  <a:cubicBezTo>
                    <a:pt x="1992923" y="1529109"/>
                    <a:pt x="2010507" y="1433650"/>
                    <a:pt x="2014694" y="1385083"/>
                  </a:cubicBezTo>
                  <a:cubicBezTo>
                    <a:pt x="2018881" y="1336516"/>
                    <a:pt x="2021393" y="1302184"/>
                    <a:pt x="2009670" y="1269527"/>
                  </a:cubicBezTo>
                  <a:cubicBezTo>
                    <a:pt x="1997947" y="1236870"/>
                    <a:pt x="1956916" y="1231845"/>
                    <a:pt x="1944356" y="1189140"/>
                  </a:cubicBezTo>
                  <a:cubicBezTo>
                    <a:pt x="1931796" y="1146435"/>
                    <a:pt x="1935982" y="1061024"/>
                    <a:pt x="1934307" y="1013294"/>
                  </a:cubicBezTo>
                  <a:cubicBezTo>
                    <a:pt x="1932632" y="965564"/>
                    <a:pt x="1894951" y="940443"/>
                    <a:pt x="1934307" y="902762"/>
                  </a:cubicBezTo>
                  <a:cubicBezTo>
                    <a:pt x="1973663" y="865081"/>
                    <a:pt x="2084196" y="850845"/>
                    <a:pt x="2170444" y="787206"/>
                  </a:cubicBezTo>
                  <a:cubicBezTo>
                    <a:pt x="2256692" y="723566"/>
                    <a:pt x="2354663" y="603824"/>
                    <a:pt x="2451797" y="520925"/>
                  </a:cubicBezTo>
                  <a:cubicBezTo>
                    <a:pt x="2548931" y="438026"/>
                    <a:pt x="2683747" y="339217"/>
                    <a:pt x="2753248" y="289813"/>
                  </a:cubicBezTo>
                  <a:cubicBezTo>
                    <a:pt x="2822749" y="240409"/>
                    <a:pt x="2815213" y="259667"/>
                    <a:pt x="2868804" y="224498"/>
                  </a:cubicBezTo>
                  <a:cubicBezTo>
                    <a:pt x="2922395" y="189329"/>
                    <a:pt x="3017017" y="108105"/>
                    <a:pt x="3074795" y="78797"/>
                  </a:cubicBezTo>
                  <a:cubicBezTo>
                    <a:pt x="3132573" y="49489"/>
                    <a:pt x="3192863" y="53676"/>
                    <a:pt x="3215472" y="48652"/>
                  </a:cubicBezTo>
                  <a:cubicBezTo>
                    <a:pt x="3238081" y="43628"/>
                    <a:pt x="3195376" y="56188"/>
                    <a:pt x="3210448" y="48652"/>
                  </a:cubicBezTo>
                  <a:cubicBezTo>
                    <a:pt x="3225521" y="41116"/>
                    <a:pt x="3272413" y="-14150"/>
                    <a:pt x="3305907" y="3435"/>
                  </a:cubicBezTo>
                  <a:cubicBezTo>
                    <a:pt x="3339402" y="21020"/>
                    <a:pt x="3392993" y="128202"/>
                    <a:pt x="3411415" y="154160"/>
                  </a:cubicBezTo>
                  <a:cubicBezTo>
                    <a:pt x="3429837" y="180118"/>
                    <a:pt x="3423138" y="169651"/>
                    <a:pt x="3416439" y="159184"/>
                  </a:cubicBez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13" name="Freeform: Shape 112"/>
            <p:cNvSpPr/>
            <p:nvPr/>
          </p:nvSpPr>
          <p:spPr>
            <a:xfrm>
              <a:off x="6692202" y="7038085"/>
              <a:ext cx="2140299" cy="1633642"/>
            </a:xfrm>
            <a:custGeom>
              <a:avLst/>
              <a:gdLst>
                <a:gd name="connsiteX0" fmla="*/ 0 w 2140299"/>
                <a:gd name="connsiteY0" fmla="*/ 91220 h 1633642"/>
                <a:gd name="connsiteX1" fmla="*/ 125605 w 2140299"/>
                <a:gd name="connsiteY1" fmla="*/ 86196 h 1633642"/>
                <a:gd name="connsiteX2" fmla="*/ 276330 w 2140299"/>
                <a:gd name="connsiteY2" fmla="*/ 25906 h 1633642"/>
                <a:gd name="connsiteX3" fmla="*/ 346668 w 2140299"/>
                <a:gd name="connsiteY3" fmla="*/ 5810 h 1633642"/>
                <a:gd name="connsiteX4" fmla="*/ 437103 w 2140299"/>
                <a:gd name="connsiteY4" fmla="*/ 126390 h 1633642"/>
                <a:gd name="connsiteX5" fmla="*/ 612950 w 2140299"/>
                <a:gd name="connsiteY5" fmla="*/ 372574 h 1633642"/>
                <a:gd name="connsiteX6" fmla="*/ 834013 w 2140299"/>
                <a:gd name="connsiteY6" fmla="*/ 483106 h 1633642"/>
                <a:gd name="connsiteX7" fmla="*/ 974690 w 2140299"/>
                <a:gd name="connsiteY7" fmla="*/ 523300 h 1633642"/>
                <a:gd name="connsiteX8" fmla="*/ 1205802 w 2140299"/>
                <a:gd name="connsiteY8" fmla="*/ 734315 h 1633642"/>
                <a:gd name="connsiteX9" fmla="*/ 1401745 w 2140299"/>
                <a:gd name="connsiteY9" fmla="*/ 905137 h 1633642"/>
                <a:gd name="connsiteX10" fmla="*/ 1532374 w 2140299"/>
                <a:gd name="connsiteY10" fmla="*/ 1101080 h 1633642"/>
                <a:gd name="connsiteX11" fmla="*/ 1708220 w 2140299"/>
                <a:gd name="connsiteY11" fmla="*/ 1256829 h 1633642"/>
                <a:gd name="connsiteX12" fmla="*/ 1823776 w 2140299"/>
                <a:gd name="connsiteY12" fmla="*/ 1337216 h 1633642"/>
                <a:gd name="connsiteX13" fmla="*/ 1899139 w 2140299"/>
                <a:gd name="connsiteY13" fmla="*/ 1447748 h 1633642"/>
                <a:gd name="connsiteX14" fmla="*/ 2029767 w 2140299"/>
                <a:gd name="connsiteY14" fmla="*/ 1558280 h 1633642"/>
                <a:gd name="connsiteX15" fmla="*/ 2140299 w 2140299"/>
                <a:gd name="connsiteY15" fmla="*/ 1633642 h 163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40299" h="1633642">
                  <a:moveTo>
                    <a:pt x="0" y="91220"/>
                  </a:moveTo>
                  <a:cubicBezTo>
                    <a:pt x="39775" y="94151"/>
                    <a:pt x="79550" y="97082"/>
                    <a:pt x="125605" y="86196"/>
                  </a:cubicBezTo>
                  <a:cubicBezTo>
                    <a:pt x="171660" y="75310"/>
                    <a:pt x="239486" y="39304"/>
                    <a:pt x="276330" y="25906"/>
                  </a:cubicBezTo>
                  <a:cubicBezTo>
                    <a:pt x="313174" y="12508"/>
                    <a:pt x="319873" y="-10937"/>
                    <a:pt x="346668" y="5810"/>
                  </a:cubicBezTo>
                  <a:cubicBezTo>
                    <a:pt x="373463" y="22557"/>
                    <a:pt x="392723" y="65263"/>
                    <a:pt x="437103" y="126390"/>
                  </a:cubicBezTo>
                  <a:cubicBezTo>
                    <a:pt x="481483" y="187517"/>
                    <a:pt x="546798" y="313121"/>
                    <a:pt x="612950" y="372574"/>
                  </a:cubicBezTo>
                  <a:cubicBezTo>
                    <a:pt x="679102" y="432027"/>
                    <a:pt x="773723" y="457985"/>
                    <a:pt x="834013" y="483106"/>
                  </a:cubicBezTo>
                  <a:cubicBezTo>
                    <a:pt x="894303" y="508227"/>
                    <a:pt x="912725" y="481432"/>
                    <a:pt x="974690" y="523300"/>
                  </a:cubicBezTo>
                  <a:cubicBezTo>
                    <a:pt x="1036655" y="565168"/>
                    <a:pt x="1134626" y="670676"/>
                    <a:pt x="1205802" y="734315"/>
                  </a:cubicBezTo>
                  <a:cubicBezTo>
                    <a:pt x="1276978" y="797954"/>
                    <a:pt x="1347316" y="844009"/>
                    <a:pt x="1401745" y="905137"/>
                  </a:cubicBezTo>
                  <a:cubicBezTo>
                    <a:pt x="1456174" y="966265"/>
                    <a:pt x="1481295" y="1042465"/>
                    <a:pt x="1532374" y="1101080"/>
                  </a:cubicBezTo>
                  <a:cubicBezTo>
                    <a:pt x="1583453" y="1159695"/>
                    <a:pt x="1659653" y="1217473"/>
                    <a:pt x="1708220" y="1256829"/>
                  </a:cubicBezTo>
                  <a:cubicBezTo>
                    <a:pt x="1756787" y="1296185"/>
                    <a:pt x="1791956" y="1305396"/>
                    <a:pt x="1823776" y="1337216"/>
                  </a:cubicBezTo>
                  <a:cubicBezTo>
                    <a:pt x="1855596" y="1369036"/>
                    <a:pt x="1864807" y="1410904"/>
                    <a:pt x="1899139" y="1447748"/>
                  </a:cubicBezTo>
                  <a:cubicBezTo>
                    <a:pt x="1933471" y="1484592"/>
                    <a:pt x="1989574" y="1527298"/>
                    <a:pt x="2029767" y="1558280"/>
                  </a:cubicBezTo>
                  <a:cubicBezTo>
                    <a:pt x="2069960" y="1589262"/>
                    <a:pt x="2105129" y="1611452"/>
                    <a:pt x="2140299" y="1633642"/>
                  </a:cubicBez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grpSp>
      <p:sp>
        <p:nvSpPr>
          <p:cNvPr id="128" name="Multiplication Sign 127"/>
          <p:cNvSpPr/>
          <p:nvPr/>
        </p:nvSpPr>
        <p:spPr>
          <a:xfrm>
            <a:off x="3482160" y="5591095"/>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37" name="Freeform: Shape 136"/>
          <p:cNvSpPr/>
          <p:nvPr/>
        </p:nvSpPr>
        <p:spPr>
          <a:xfrm>
            <a:off x="7506789" y="2514478"/>
            <a:ext cx="2490884" cy="354461"/>
          </a:xfrm>
          <a:custGeom>
            <a:avLst/>
            <a:gdLst>
              <a:gd name="connsiteX0" fmla="*/ 0 w 3487237"/>
              <a:gd name="connsiteY0" fmla="*/ 100755 h 496245"/>
              <a:gd name="connsiteX1" fmla="*/ 60960 w 3487237"/>
              <a:gd name="connsiteY1" fmla="*/ 100755 h 496245"/>
              <a:gd name="connsiteX2" fmla="*/ 365760 w 3487237"/>
              <a:gd name="connsiteY2" fmla="*/ 39795 h 496245"/>
              <a:gd name="connsiteX3" fmla="*/ 658368 w 3487237"/>
              <a:gd name="connsiteY3" fmla="*/ 3219 h 496245"/>
              <a:gd name="connsiteX4" fmla="*/ 853440 w 3487237"/>
              <a:gd name="connsiteY4" fmla="*/ 3219 h 496245"/>
              <a:gd name="connsiteX5" fmla="*/ 1060704 w 3487237"/>
              <a:gd name="connsiteY5" fmla="*/ 15411 h 496245"/>
              <a:gd name="connsiteX6" fmla="*/ 1146048 w 3487237"/>
              <a:gd name="connsiteY6" fmla="*/ 112947 h 496245"/>
              <a:gd name="connsiteX7" fmla="*/ 1353312 w 3487237"/>
              <a:gd name="connsiteY7" fmla="*/ 112947 h 496245"/>
              <a:gd name="connsiteX8" fmla="*/ 1597152 w 3487237"/>
              <a:gd name="connsiteY8" fmla="*/ 64179 h 496245"/>
              <a:gd name="connsiteX9" fmla="*/ 1731264 w 3487237"/>
              <a:gd name="connsiteY9" fmla="*/ 64179 h 496245"/>
              <a:gd name="connsiteX10" fmla="*/ 1877568 w 3487237"/>
              <a:gd name="connsiteY10" fmla="*/ 112947 h 496245"/>
              <a:gd name="connsiteX11" fmla="*/ 2048256 w 3487237"/>
              <a:gd name="connsiteY11" fmla="*/ 100755 h 496245"/>
              <a:gd name="connsiteX12" fmla="*/ 2231136 w 3487237"/>
              <a:gd name="connsiteY12" fmla="*/ 100755 h 496245"/>
              <a:gd name="connsiteX13" fmla="*/ 2292096 w 3487237"/>
              <a:gd name="connsiteY13" fmla="*/ 173907 h 496245"/>
              <a:gd name="connsiteX14" fmla="*/ 2328672 w 3487237"/>
              <a:gd name="connsiteY14" fmla="*/ 320211 h 496245"/>
              <a:gd name="connsiteX15" fmla="*/ 2340864 w 3487237"/>
              <a:gd name="connsiteY15" fmla="*/ 478707 h 496245"/>
              <a:gd name="connsiteX16" fmla="*/ 2340864 w 3487237"/>
              <a:gd name="connsiteY16" fmla="*/ 490899 h 496245"/>
              <a:gd name="connsiteX17" fmla="*/ 2462784 w 3487237"/>
              <a:gd name="connsiteY17" fmla="*/ 466515 h 496245"/>
              <a:gd name="connsiteX18" fmla="*/ 2694432 w 3487237"/>
              <a:gd name="connsiteY18" fmla="*/ 405555 h 496245"/>
              <a:gd name="connsiteX19" fmla="*/ 2791968 w 3487237"/>
              <a:gd name="connsiteY19" fmla="*/ 356787 h 496245"/>
              <a:gd name="connsiteX20" fmla="*/ 2950464 w 3487237"/>
              <a:gd name="connsiteY20" fmla="*/ 356787 h 496245"/>
              <a:gd name="connsiteX21" fmla="*/ 3048000 w 3487237"/>
              <a:gd name="connsiteY21" fmla="*/ 356787 h 496245"/>
              <a:gd name="connsiteX22" fmla="*/ 3072384 w 3487237"/>
              <a:gd name="connsiteY22" fmla="*/ 234867 h 496245"/>
              <a:gd name="connsiteX23" fmla="*/ 3060192 w 3487237"/>
              <a:gd name="connsiteY23" fmla="*/ 64179 h 496245"/>
              <a:gd name="connsiteX24" fmla="*/ 3255264 w 3487237"/>
              <a:gd name="connsiteY24" fmla="*/ 27603 h 496245"/>
              <a:gd name="connsiteX25" fmla="*/ 3450336 w 3487237"/>
              <a:gd name="connsiteY25" fmla="*/ 27603 h 496245"/>
              <a:gd name="connsiteX26" fmla="*/ 3486912 w 3487237"/>
              <a:gd name="connsiteY26" fmla="*/ 3219 h 49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87237" h="496245">
                <a:moveTo>
                  <a:pt x="0" y="100755"/>
                </a:moveTo>
                <a:cubicBezTo>
                  <a:pt x="0" y="105835"/>
                  <a:pt x="0" y="110915"/>
                  <a:pt x="60960" y="100755"/>
                </a:cubicBezTo>
                <a:cubicBezTo>
                  <a:pt x="121920" y="90595"/>
                  <a:pt x="266192" y="56051"/>
                  <a:pt x="365760" y="39795"/>
                </a:cubicBezTo>
                <a:cubicBezTo>
                  <a:pt x="465328" y="23539"/>
                  <a:pt x="577088" y="9315"/>
                  <a:pt x="658368" y="3219"/>
                </a:cubicBezTo>
                <a:cubicBezTo>
                  <a:pt x="739648" y="-2877"/>
                  <a:pt x="786384" y="1187"/>
                  <a:pt x="853440" y="3219"/>
                </a:cubicBezTo>
                <a:cubicBezTo>
                  <a:pt x="920496" y="5251"/>
                  <a:pt x="1011936" y="-2877"/>
                  <a:pt x="1060704" y="15411"/>
                </a:cubicBezTo>
                <a:cubicBezTo>
                  <a:pt x="1109472" y="33699"/>
                  <a:pt x="1097280" y="96691"/>
                  <a:pt x="1146048" y="112947"/>
                </a:cubicBezTo>
                <a:cubicBezTo>
                  <a:pt x="1194816" y="129203"/>
                  <a:pt x="1278128" y="121075"/>
                  <a:pt x="1353312" y="112947"/>
                </a:cubicBezTo>
                <a:cubicBezTo>
                  <a:pt x="1428496" y="104819"/>
                  <a:pt x="1534160" y="72307"/>
                  <a:pt x="1597152" y="64179"/>
                </a:cubicBezTo>
                <a:cubicBezTo>
                  <a:pt x="1660144" y="56051"/>
                  <a:pt x="1684528" y="56051"/>
                  <a:pt x="1731264" y="64179"/>
                </a:cubicBezTo>
                <a:cubicBezTo>
                  <a:pt x="1778000" y="72307"/>
                  <a:pt x="1824736" y="106851"/>
                  <a:pt x="1877568" y="112947"/>
                </a:cubicBezTo>
                <a:cubicBezTo>
                  <a:pt x="1930400" y="119043"/>
                  <a:pt x="1989328" y="102787"/>
                  <a:pt x="2048256" y="100755"/>
                </a:cubicBezTo>
                <a:cubicBezTo>
                  <a:pt x="2107184" y="98723"/>
                  <a:pt x="2190496" y="88563"/>
                  <a:pt x="2231136" y="100755"/>
                </a:cubicBezTo>
                <a:cubicBezTo>
                  <a:pt x="2271776" y="112947"/>
                  <a:pt x="2275840" y="137331"/>
                  <a:pt x="2292096" y="173907"/>
                </a:cubicBezTo>
                <a:cubicBezTo>
                  <a:pt x="2308352" y="210483"/>
                  <a:pt x="2320544" y="269411"/>
                  <a:pt x="2328672" y="320211"/>
                </a:cubicBezTo>
                <a:cubicBezTo>
                  <a:pt x="2336800" y="371011"/>
                  <a:pt x="2340864" y="478707"/>
                  <a:pt x="2340864" y="478707"/>
                </a:cubicBezTo>
                <a:cubicBezTo>
                  <a:pt x="2342896" y="507155"/>
                  <a:pt x="2320544" y="492931"/>
                  <a:pt x="2340864" y="490899"/>
                </a:cubicBezTo>
                <a:cubicBezTo>
                  <a:pt x="2361184" y="488867"/>
                  <a:pt x="2403856" y="480739"/>
                  <a:pt x="2462784" y="466515"/>
                </a:cubicBezTo>
                <a:cubicBezTo>
                  <a:pt x="2521712" y="452291"/>
                  <a:pt x="2639568" y="423843"/>
                  <a:pt x="2694432" y="405555"/>
                </a:cubicBezTo>
                <a:cubicBezTo>
                  <a:pt x="2749296" y="387267"/>
                  <a:pt x="2749296" y="364915"/>
                  <a:pt x="2791968" y="356787"/>
                </a:cubicBezTo>
                <a:cubicBezTo>
                  <a:pt x="2834640" y="348659"/>
                  <a:pt x="2950464" y="356787"/>
                  <a:pt x="2950464" y="356787"/>
                </a:cubicBezTo>
                <a:cubicBezTo>
                  <a:pt x="2993136" y="356787"/>
                  <a:pt x="3027680" y="377107"/>
                  <a:pt x="3048000" y="356787"/>
                </a:cubicBezTo>
                <a:cubicBezTo>
                  <a:pt x="3068320" y="336467"/>
                  <a:pt x="3070352" y="283635"/>
                  <a:pt x="3072384" y="234867"/>
                </a:cubicBezTo>
                <a:cubicBezTo>
                  <a:pt x="3074416" y="186099"/>
                  <a:pt x="3029712" y="98723"/>
                  <a:pt x="3060192" y="64179"/>
                </a:cubicBezTo>
                <a:cubicBezTo>
                  <a:pt x="3090672" y="29635"/>
                  <a:pt x="3190240" y="33699"/>
                  <a:pt x="3255264" y="27603"/>
                </a:cubicBezTo>
                <a:cubicBezTo>
                  <a:pt x="3320288" y="21507"/>
                  <a:pt x="3411728" y="31667"/>
                  <a:pt x="3450336" y="27603"/>
                </a:cubicBezTo>
                <a:cubicBezTo>
                  <a:pt x="3488944" y="23539"/>
                  <a:pt x="3487928" y="13379"/>
                  <a:pt x="3486912" y="3219"/>
                </a:cubicBezTo>
              </a:path>
            </a:pathLst>
          </a:custGeom>
          <a:noFill/>
          <a:ln w="317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41" name="Freeform: Shape 140"/>
          <p:cNvSpPr/>
          <p:nvPr/>
        </p:nvSpPr>
        <p:spPr>
          <a:xfrm>
            <a:off x="9569340" y="1348153"/>
            <a:ext cx="401975" cy="1186041"/>
          </a:xfrm>
          <a:custGeom>
            <a:avLst/>
            <a:gdLst>
              <a:gd name="connsiteX0" fmla="*/ 306733 w 562765"/>
              <a:gd name="connsiteY0" fmla="*/ 1660458 h 1660458"/>
              <a:gd name="connsiteX1" fmla="*/ 306733 w 562765"/>
              <a:gd name="connsiteY1" fmla="*/ 1136202 h 1660458"/>
              <a:gd name="connsiteX2" fmla="*/ 282349 w 562765"/>
              <a:gd name="connsiteY2" fmla="*/ 965514 h 1660458"/>
              <a:gd name="connsiteX3" fmla="*/ 172621 w 562765"/>
              <a:gd name="connsiteY3" fmla="*/ 770442 h 1660458"/>
              <a:gd name="connsiteX4" fmla="*/ 87277 w 562765"/>
              <a:gd name="connsiteY4" fmla="*/ 538794 h 1660458"/>
              <a:gd name="connsiteX5" fmla="*/ 38509 w 562765"/>
              <a:gd name="connsiteY5" fmla="*/ 331530 h 1660458"/>
              <a:gd name="connsiteX6" fmla="*/ 1933 w 562765"/>
              <a:gd name="connsiteY6" fmla="*/ 112074 h 1660458"/>
              <a:gd name="connsiteX7" fmla="*/ 99469 w 562765"/>
              <a:gd name="connsiteY7" fmla="*/ 26730 h 1660458"/>
              <a:gd name="connsiteX8" fmla="*/ 416461 w 562765"/>
              <a:gd name="connsiteY8" fmla="*/ 2346 h 1660458"/>
              <a:gd name="connsiteX9" fmla="*/ 562765 w 562765"/>
              <a:gd name="connsiteY9" fmla="*/ 2346 h 166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765" h="1660458">
                <a:moveTo>
                  <a:pt x="306733" y="1660458"/>
                </a:moveTo>
                <a:cubicBezTo>
                  <a:pt x="308765" y="1456242"/>
                  <a:pt x="310797" y="1252026"/>
                  <a:pt x="306733" y="1136202"/>
                </a:cubicBezTo>
                <a:cubicBezTo>
                  <a:pt x="302669" y="1020378"/>
                  <a:pt x="304701" y="1026474"/>
                  <a:pt x="282349" y="965514"/>
                </a:cubicBezTo>
                <a:cubicBezTo>
                  <a:pt x="259997" y="904554"/>
                  <a:pt x="205133" y="841562"/>
                  <a:pt x="172621" y="770442"/>
                </a:cubicBezTo>
                <a:cubicBezTo>
                  <a:pt x="140109" y="699322"/>
                  <a:pt x="109629" y="611946"/>
                  <a:pt x="87277" y="538794"/>
                </a:cubicBezTo>
                <a:cubicBezTo>
                  <a:pt x="64925" y="465642"/>
                  <a:pt x="52733" y="402650"/>
                  <a:pt x="38509" y="331530"/>
                </a:cubicBezTo>
                <a:cubicBezTo>
                  <a:pt x="24285" y="260410"/>
                  <a:pt x="-8227" y="162874"/>
                  <a:pt x="1933" y="112074"/>
                </a:cubicBezTo>
                <a:cubicBezTo>
                  <a:pt x="12093" y="61274"/>
                  <a:pt x="30381" y="45018"/>
                  <a:pt x="99469" y="26730"/>
                </a:cubicBezTo>
                <a:cubicBezTo>
                  <a:pt x="168557" y="8442"/>
                  <a:pt x="339245" y="6410"/>
                  <a:pt x="416461" y="2346"/>
                </a:cubicBezTo>
                <a:cubicBezTo>
                  <a:pt x="493677" y="-1718"/>
                  <a:pt x="528221" y="314"/>
                  <a:pt x="562765" y="2346"/>
                </a:cubicBezTo>
              </a:path>
            </a:pathLst>
          </a:custGeom>
          <a:noFill/>
          <a:ln w="317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42" name="Freeform: Shape 141"/>
          <p:cNvSpPr/>
          <p:nvPr/>
        </p:nvSpPr>
        <p:spPr>
          <a:xfrm>
            <a:off x="6905897" y="1026966"/>
            <a:ext cx="2116183" cy="90956"/>
          </a:xfrm>
          <a:custGeom>
            <a:avLst/>
            <a:gdLst>
              <a:gd name="connsiteX0" fmla="*/ 0 w 2962656"/>
              <a:gd name="connsiteY0" fmla="*/ 122823 h 127338"/>
              <a:gd name="connsiteX1" fmla="*/ 60960 w 2962656"/>
              <a:gd name="connsiteY1" fmla="*/ 86247 h 127338"/>
              <a:gd name="connsiteX2" fmla="*/ 182880 w 2962656"/>
              <a:gd name="connsiteY2" fmla="*/ 13095 h 127338"/>
              <a:gd name="connsiteX3" fmla="*/ 768096 w 2962656"/>
              <a:gd name="connsiteY3" fmla="*/ 903 h 127338"/>
              <a:gd name="connsiteX4" fmla="*/ 1121664 w 2962656"/>
              <a:gd name="connsiteY4" fmla="*/ 903 h 127338"/>
              <a:gd name="connsiteX5" fmla="*/ 1426464 w 2962656"/>
              <a:gd name="connsiteY5" fmla="*/ 903 h 127338"/>
              <a:gd name="connsiteX6" fmla="*/ 1706880 w 2962656"/>
              <a:gd name="connsiteY6" fmla="*/ 13095 h 127338"/>
              <a:gd name="connsiteX7" fmla="*/ 1889760 w 2962656"/>
              <a:gd name="connsiteY7" fmla="*/ 61863 h 127338"/>
              <a:gd name="connsiteX8" fmla="*/ 2060448 w 2962656"/>
              <a:gd name="connsiteY8" fmla="*/ 122823 h 127338"/>
              <a:gd name="connsiteX9" fmla="*/ 2328672 w 2962656"/>
              <a:gd name="connsiteY9" fmla="*/ 122823 h 127338"/>
              <a:gd name="connsiteX10" fmla="*/ 2596896 w 2962656"/>
              <a:gd name="connsiteY10" fmla="*/ 122823 h 127338"/>
              <a:gd name="connsiteX11" fmla="*/ 2816352 w 2962656"/>
              <a:gd name="connsiteY11" fmla="*/ 122823 h 127338"/>
              <a:gd name="connsiteX12" fmla="*/ 2962656 w 2962656"/>
              <a:gd name="connsiteY12" fmla="*/ 110631 h 12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62656" h="127338">
                <a:moveTo>
                  <a:pt x="0" y="122823"/>
                </a:moveTo>
                <a:lnTo>
                  <a:pt x="60960" y="86247"/>
                </a:lnTo>
                <a:cubicBezTo>
                  <a:pt x="91440" y="67959"/>
                  <a:pt x="65024" y="27319"/>
                  <a:pt x="182880" y="13095"/>
                </a:cubicBezTo>
                <a:cubicBezTo>
                  <a:pt x="300736" y="-1129"/>
                  <a:pt x="611632" y="2935"/>
                  <a:pt x="768096" y="903"/>
                </a:cubicBezTo>
                <a:cubicBezTo>
                  <a:pt x="924560" y="-1129"/>
                  <a:pt x="1121664" y="903"/>
                  <a:pt x="1121664" y="903"/>
                </a:cubicBezTo>
                <a:lnTo>
                  <a:pt x="1426464" y="903"/>
                </a:lnTo>
                <a:cubicBezTo>
                  <a:pt x="1524000" y="2935"/>
                  <a:pt x="1629664" y="2935"/>
                  <a:pt x="1706880" y="13095"/>
                </a:cubicBezTo>
                <a:cubicBezTo>
                  <a:pt x="1784096" y="23255"/>
                  <a:pt x="1830832" y="43575"/>
                  <a:pt x="1889760" y="61863"/>
                </a:cubicBezTo>
                <a:cubicBezTo>
                  <a:pt x="1948688" y="80151"/>
                  <a:pt x="1987296" y="112663"/>
                  <a:pt x="2060448" y="122823"/>
                </a:cubicBezTo>
                <a:cubicBezTo>
                  <a:pt x="2133600" y="132983"/>
                  <a:pt x="2328672" y="122823"/>
                  <a:pt x="2328672" y="122823"/>
                </a:cubicBezTo>
                <a:lnTo>
                  <a:pt x="2596896" y="122823"/>
                </a:lnTo>
                <a:cubicBezTo>
                  <a:pt x="2678176" y="122823"/>
                  <a:pt x="2755392" y="124855"/>
                  <a:pt x="2816352" y="122823"/>
                </a:cubicBezTo>
                <a:cubicBezTo>
                  <a:pt x="2877312" y="120791"/>
                  <a:pt x="2919984" y="115711"/>
                  <a:pt x="2962656" y="110631"/>
                </a:cubicBezTo>
              </a:path>
            </a:pathLst>
          </a:custGeom>
          <a:noFill/>
          <a:ln w="317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43" name="Freeform: Shape 142"/>
          <p:cNvSpPr/>
          <p:nvPr/>
        </p:nvSpPr>
        <p:spPr>
          <a:xfrm>
            <a:off x="8029303" y="2786743"/>
            <a:ext cx="1673721" cy="1454331"/>
          </a:xfrm>
          <a:custGeom>
            <a:avLst/>
            <a:gdLst>
              <a:gd name="connsiteX0" fmla="*/ 0 w 2343210"/>
              <a:gd name="connsiteY0" fmla="*/ 2036064 h 2036064"/>
              <a:gd name="connsiteX1" fmla="*/ 73152 w 2343210"/>
              <a:gd name="connsiteY1" fmla="*/ 1938528 h 2036064"/>
              <a:gd name="connsiteX2" fmla="*/ 219456 w 2343210"/>
              <a:gd name="connsiteY2" fmla="*/ 1804416 h 2036064"/>
              <a:gd name="connsiteX3" fmla="*/ 280416 w 2343210"/>
              <a:gd name="connsiteY3" fmla="*/ 1682496 h 2036064"/>
              <a:gd name="connsiteX4" fmla="*/ 329184 w 2343210"/>
              <a:gd name="connsiteY4" fmla="*/ 1316736 h 2036064"/>
              <a:gd name="connsiteX5" fmla="*/ 353568 w 2343210"/>
              <a:gd name="connsiteY5" fmla="*/ 1255776 h 2036064"/>
              <a:gd name="connsiteX6" fmla="*/ 560832 w 2343210"/>
              <a:gd name="connsiteY6" fmla="*/ 1158240 h 2036064"/>
              <a:gd name="connsiteX7" fmla="*/ 877824 w 2343210"/>
              <a:gd name="connsiteY7" fmla="*/ 1133856 h 2036064"/>
              <a:gd name="connsiteX8" fmla="*/ 1036320 w 2343210"/>
              <a:gd name="connsiteY8" fmla="*/ 1011936 h 2036064"/>
              <a:gd name="connsiteX9" fmla="*/ 1219200 w 2343210"/>
              <a:gd name="connsiteY9" fmla="*/ 877824 h 2036064"/>
              <a:gd name="connsiteX10" fmla="*/ 1280160 w 2343210"/>
              <a:gd name="connsiteY10" fmla="*/ 877824 h 2036064"/>
              <a:gd name="connsiteX11" fmla="*/ 1450848 w 2343210"/>
              <a:gd name="connsiteY11" fmla="*/ 755904 h 2036064"/>
              <a:gd name="connsiteX12" fmla="*/ 1804416 w 2343210"/>
              <a:gd name="connsiteY12" fmla="*/ 670560 h 2036064"/>
              <a:gd name="connsiteX13" fmla="*/ 2097024 w 2343210"/>
              <a:gd name="connsiteY13" fmla="*/ 585216 h 2036064"/>
              <a:gd name="connsiteX14" fmla="*/ 2316480 w 2343210"/>
              <a:gd name="connsiteY14" fmla="*/ 536448 h 2036064"/>
              <a:gd name="connsiteX15" fmla="*/ 2340864 w 2343210"/>
              <a:gd name="connsiteY15" fmla="*/ 451104 h 2036064"/>
              <a:gd name="connsiteX16" fmla="*/ 2340864 w 2343210"/>
              <a:gd name="connsiteY16" fmla="*/ 182880 h 2036064"/>
              <a:gd name="connsiteX17" fmla="*/ 2328672 w 2343210"/>
              <a:gd name="connsiteY17" fmla="*/ 0 h 20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43210" h="2036064">
                <a:moveTo>
                  <a:pt x="0" y="2036064"/>
                </a:moveTo>
                <a:cubicBezTo>
                  <a:pt x="18288" y="2006600"/>
                  <a:pt x="36576" y="1977136"/>
                  <a:pt x="73152" y="1938528"/>
                </a:cubicBezTo>
                <a:cubicBezTo>
                  <a:pt x="109728" y="1899920"/>
                  <a:pt x="184912" y="1847088"/>
                  <a:pt x="219456" y="1804416"/>
                </a:cubicBezTo>
                <a:cubicBezTo>
                  <a:pt x="254000" y="1761744"/>
                  <a:pt x="262128" y="1763776"/>
                  <a:pt x="280416" y="1682496"/>
                </a:cubicBezTo>
                <a:cubicBezTo>
                  <a:pt x="298704" y="1601216"/>
                  <a:pt x="316992" y="1387856"/>
                  <a:pt x="329184" y="1316736"/>
                </a:cubicBezTo>
                <a:cubicBezTo>
                  <a:pt x="341376" y="1245616"/>
                  <a:pt x="314960" y="1282192"/>
                  <a:pt x="353568" y="1255776"/>
                </a:cubicBezTo>
                <a:cubicBezTo>
                  <a:pt x="392176" y="1229360"/>
                  <a:pt x="473456" y="1178560"/>
                  <a:pt x="560832" y="1158240"/>
                </a:cubicBezTo>
                <a:cubicBezTo>
                  <a:pt x="648208" y="1137920"/>
                  <a:pt x="798576" y="1158240"/>
                  <a:pt x="877824" y="1133856"/>
                </a:cubicBezTo>
                <a:cubicBezTo>
                  <a:pt x="957072" y="1109472"/>
                  <a:pt x="979424" y="1054608"/>
                  <a:pt x="1036320" y="1011936"/>
                </a:cubicBezTo>
                <a:cubicBezTo>
                  <a:pt x="1093216" y="969264"/>
                  <a:pt x="1178560" y="900176"/>
                  <a:pt x="1219200" y="877824"/>
                </a:cubicBezTo>
                <a:cubicBezTo>
                  <a:pt x="1259840" y="855472"/>
                  <a:pt x="1241552" y="898144"/>
                  <a:pt x="1280160" y="877824"/>
                </a:cubicBezTo>
                <a:cubicBezTo>
                  <a:pt x="1318768" y="857504"/>
                  <a:pt x="1363472" y="790448"/>
                  <a:pt x="1450848" y="755904"/>
                </a:cubicBezTo>
                <a:cubicBezTo>
                  <a:pt x="1538224" y="721360"/>
                  <a:pt x="1696720" y="699008"/>
                  <a:pt x="1804416" y="670560"/>
                </a:cubicBezTo>
                <a:cubicBezTo>
                  <a:pt x="1912112" y="642112"/>
                  <a:pt x="2011680" y="607568"/>
                  <a:pt x="2097024" y="585216"/>
                </a:cubicBezTo>
                <a:cubicBezTo>
                  <a:pt x="2182368" y="562864"/>
                  <a:pt x="2316480" y="536448"/>
                  <a:pt x="2316480" y="536448"/>
                </a:cubicBezTo>
                <a:cubicBezTo>
                  <a:pt x="2357120" y="514096"/>
                  <a:pt x="2336800" y="510032"/>
                  <a:pt x="2340864" y="451104"/>
                </a:cubicBezTo>
                <a:cubicBezTo>
                  <a:pt x="2344928" y="392176"/>
                  <a:pt x="2342896" y="258064"/>
                  <a:pt x="2340864" y="182880"/>
                </a:cubicBezTo>
                <a:cubicBezTo>
                  <a:pt x="2338832" y="107696"/>
                  <a:pt x="2333752" y="53848"/>
                  <a:pt x="2328672" y="0"/>
                </a:cubicBezTo>
              </a:path>
            </a:pathLst>
          </a:custGeom>
          <a:noFill/>
          <a:ln w="317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46" name="Multiplication Sign 145"/>
          <p:cNvSpPr/>
          <p:nvPr/>
        </p:nvSpPr>
        <p:spPr>
          <a:xfrm>
            <a:off x="4958220" y="2461088"/>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53" name="TextBox 152"/>
          <p:cNvSpPr txBox="1"/>
          <p:nvPr/>
        </p:nvSpPr>
        <p:spPr>
          <a:xfrm>
            <a:off x="8146916" y="5302960"/>
            <a:ext cx="1617715" cy="1389291"/>
          </a:xfrm>
          <a:prstGeom prst="rect">
            <a:avLst/>
          </a:prstGeom>
          <a:solidFill>
            <a:schemeClr val="bg1"/>
          </a:solidFill>
          <a:ln>
            <a:noFill/>
          </a:ln>
        </p:spPr>
        <p:txBody>
          <a:bodyPr wrap="square" rtlCol="0">
            <a:spAutoFit/>
          </a:bodyPr>
          <a:lstStyle/>
          <a:p>
            <a:pPr defTabSz="653156">
              <a:spcAft>
                <a:spcPts val="214"/>
              </a:spcAft>
            </a:pPr>
            <a:r>
              <a:rPr lang="en-GB" sz="857" b="1" kern="0" dirty="0">
                <a:solidFill>
                  <a:sysClr val="windowText" lastClr="000000"/>
                </a:solidFill>
              </a:rPr>
              <a:t>Authorised vehicles route </a:t>
            </a:r>
            <a:r>
              <a:rPr lang="en-GB" sz="714" b="1" kern="0" dirty="0">
                <a:solidFill>
                  <a:sysClr val="windowText" lastClr="000000"/>
                </a:solidFill>
              </a:rPr>
              <a:t>(Bus, Taxi, PHV, Operations, Production, Artistes, Local Residents)</a:t>
            </a:r>
          </a:p>
          <a:p>
            <a:pPr defTabSz="653156">
              <a:spcAft>
                <a:spcPts val="214"/>
              </a:spcAft>
            </a:pPr>
            <a:r>
              <a:rPr lang="en-GB" sz="857" b="1" kern="0" dirty="0">
                <a:solidFill>
                  <a:sysClr val="windowText" lastClr="000000"/>
                </a:solidFill>
              </a:rPr>
              <a:t>Production Route (Event)</a:t>
            </a:r>
          </a:p>
          <a:p>
            <a:pPr defTabSz="653156">
              <a:spcAft>
                <a:spcPts val="214"/>
              </a:spcAft>
            </a:pPr>
            <a:r>
              <a:rPr lang="en-GB" sz="857" b="1" kern="0" dirty="0">
                <a:solidFill>
                  <a:sysClr val="windowText" lastClr="000000"/>
                </a:solidFill>
              </a:rPr>
              <a:t>Blue Badge/Special Guest route</a:t>
            </a:r>
          </a:p>
          <a:p>
            <a:pPr defTabSz="653156">
              <a:spcAft>
                <a:spcPts val="214"/>
              </a:spcAft>
            </a:pPr>
            <a:r>
              <a:rPr lang="en-GB" sz="857" b="1" kern="0" dirty="0">
                <a:solidFill>
                  <a:sysClr val="windowText" lastClr="000000"/>
                </a:solidFill>
              </a:rPr>
              <a:t>Local resident route</a:t>
            </a:r>
          </a:p>
          <a:p>
            <a:pPr defTabSz="653156">
              <a:spcAft>
                <a:spcPts val="214"/>
              </a:spcAft>
            </a:pPr>
            <a:r>
              <a:rPr lang="en-GB" sz="857" b="1" kern="0" dirty="0">
                <a:solidFill>
                  <a:sysClr val="windowText" lastClr="000000"/>
                </a:solidFill>
              </a:rPr>
              <a:t>One-Way Traffic</a:t>
            </a:r>
          </a:p>
          <a:p>
            <a:pPr defTabSz="653156">
              <a:spcAft>
                <a:spcPts val="214"/>
              </a:spcAft>
            </a:pPr>
            <a:r>
              <a:rPr lang="en-GB" sz="857" b="1" kern="0" dirty="0">
                <a:solidFill>
                  <a:sysClr val="windowText" lastClr="000000"/>
                </a:solidFill>
              </a:rPr>
              <a:t>Two Way Traffic</a:t>
            </a:r>
          </a:p>
          <a:p>
            <a:pPr defTabSz="653156">
              <a:spcAft>
                <a:spcPts val="214"/>
              </a:spcAft>
            </a:pPr>
            <a:r>
              <a:rPr lang="en-GB" sz="857" b="1" kern="0" dirty="0">
                <a:solidFill>
                  <a:sysClr val="windowText" lastClr="000000"/>
                </a:solidFill>
              </a:rPr>
              <a:t>Control point</a:t>
            </a:r>
          </a:p>
        </p:txBody>
      </p:sp>
      <p:sp>
        <p:nvSpPr>
          <p:cNvPr id="154" name="Multiplication Sign 153"/>
          <p:cNvSpPr/>
          <p:nvPr/>
        </p:nvSpPr>
        <p:spPr>
          <a:xfrm>
            <a:off x="9336829" y="4911581"/>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cxnSp>
        <p:nvCxnSpPr>
          <p:cNvPr id="158" name="Straight Connector 157"/>
          <p:cNvCxnSpPr>
            <a:cxnSpLocks/>
          </p:cNvCxnSpPr>
          <p:nvPr/>
        </p:nvCxnSpPr>
        <p:spPr>
          <a:xfrm>
            <a:off x="9883219" y="5509861"/>
            <a:ext cx="486059" cy="0"/>
          </a:xfrm>
          <a:prstGeom prst="line">
            <a:avLst/>
          </a:prstGeom>
          <a:noFill/>
          <a:ln w="762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2" name="Straight Connector 161"/>
          <p:cNvCxnSpPr>
            <a:cxnSpLocks/>
          </p:cNvCxnSpPr>
          <p:nvPr/>
        </p:nvCxnSpPr>
        <p:spPr>
          <a:xfrm>
            <a:off x="9880878" y="6069204"/>
            <a:ext cx="486059" cy="0"/>
          </a:xfrm>
          <a:prstGeom prst="line">
            <a:avLst/>
          </a:pr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163" name="Freeform: Shape 162"/>
          <p:cNvSpPr/>
          <p:nvPr/>
        </p:nvSpPr>
        <p:spPr>
          <a:xfrm>
            <a:off x="7678295" y="4978316"/>
            <a:ext cx="555609" cy="1032877"/>
          </a:xfrm>
          <a:custGeom>
            <a:avLst/>
            <a:gdLst>
              <a:gd name="connsiteX0" fmla="*/ 777853 w 777853"/>
              <a:gd name="connsiteY0" fmla="*/ 0 h 1446028"/>
              <a:gd name="connsiteX1" fmla="*/ 565202 w 777853"/>
              <a:gd name="connsiteY1" fmla="*/ 345558 h 1446028"/>
              <a:gd name="connsiteX2" fmla="*/ 331286 w 777853"/>
              <a:gd name="connsiteY2" fmla="*/ 701749 h 1446028"/>
              <a:gd name="connsiteX3" fmla="*/ 240909 w 777853"/>
              <a:gd name="connsiteY3" fmla="*/ 813391 h 1446028"/>
              <a:gd name="connsiteX4" fmla="*/ 171797 w 777853"/>
              <a:gd name="connsiteY4" fmla="*/ 893135 h 1446028"/>
              <a:gd name="connsiteX5" fmla="*/ 38890 w 777853"/>
              <a:gd name="connsiteY5" fmla="*/ 967563 h 1446028"/>
              <a:gd name="connsiteX6" fmla="*/ 1676 w 777853"/>
              <a:gd name="connsiteY6" fmla="*/ 1015409 h 1446028"/>
              <a:gd name="connsiteX7" fmla="*/ 81421 w 777853"/>
              <a:gd name="connsiteY7" fmla="*/ 1249325 h 1446028"/>
              <a:gd name="connsiteX8" fmla="*/ 155848 w 777853"/>
              <a:gd name="connsiteY8" fmla="*/ 1446028 h 144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853" h="1446028">
                <a:moveTo>
                  <a:pt x="777853" y="0"/>
                </a:moveTo>
                <a:cubicBezTo>
                  <a:pt x="708741" y="114300"/>
                  <a:pt x="639630" y="228600"/>
                  <a:pt x="565202" y="345558"/>
                </a:cubicBezTo>
                <a:cubicBezTo>
                  <a:pt x="490774" y="462516"/>
                  <a:pt x="385335" y="623777"/>
                  <a:pt x="331286" y="701749"/>
                </a:cubicBezTo>
                <a:cubicBezTo>
                  <a:pt x="277237" y="779721"/>
                  <a:pt x="267490" y="781493"/>
                  <a:pt x="240909" y="813391"/>
                </a:cubicBezTo>
                <a:cubicBezTo>
                  <a:pt x="214328" y="845289"/>
                  <a:pt x="205467" y="867440"/>
                  <a:pt x="171797" y="893135"/>
                </a:cubicBezTo>
                <a:cubicBezTo>
                  <a:pt x="138127" y="918830"/>
                  <a:pt x="67244" y="947184"/>
                  <a:pt x="38890" y="967563"/>
                </a:cubicBezTo>
                <a:cubicBezTo>
                  <a:pt x="10536" y="987942"/>
                  <a:pt x="-5413" y="968449"/>
                  <a:pt x="1676" y="1015409"/>
                </a:cubicBezTo>
                <a:cubicBezTo>
                  <a:pt x="8765" y="1062369"/>
                  <a:pt x="55726" y="1177555"/>
                  <a:pt x="81421" y="1249325"/>
                </a:cubicBezTo>
                <a:cubicBezTo>
                  <a:pt x="107116" y="1321095"/>
                  <a:pt x="131482" y="1383561"/>
                  <a:pt x="155848" y="1446028"/>
                </a:cubicBez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140" name="Multiplication Sign 139"/>
          <p:cNvSpPr/>
          <p:nvPr/>
        </p:nvSpPr>
        <p:spPr>
          <a:xfrm>
            <a:off x="8076941" y="4936611"/>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39" name="Multiplication Sign 138"/>
          <p:cNvSpPr/>
          <p:nvPr/>
        </p:nvSpPr>
        <p:spPr>
          <a:xfrm>
            <a:off x="7662843" y="5894491"/>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64" name="Isosceles Triangle 163"/>
          <p:cNvSpPr/>
          <p:nvPr/>
        </p:nvSpPr>
        <p:spPr>
          <a:xfrm rot="5400000">
            <a:off x="10076539" y="6137310"/>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65" name="Isosceles Triangle 164"/>
          <p:cNvSpPr/>
          <p:nvPr/>
        </p:nvSpPr>
        <p:spPr>
          <a:xfrm rot="5400000">
            <a:off x="10171535" y="6309689"/>
            <a:ext cx="111722" cy="154691"/>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67" name="Isosceles Triangle 166"/>
          <p:cNvSpPr/>
          <p:nvPr/>
        </p:nvSpPr>
        <p:spPr>
          <a:xfrm rot="16200000">
            <a:off x="9921848" y="6309690"/>
            <a:ext cx="111722" cy="154691"/>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68" name="Multiplication Sign 167"/>
          <p:cNvSpPr/>
          <p:nvPr/>
        </p:nvSpPr>
        <p:spPr>
          <a:xfrm>
            <a:off x="10005045" y="6466577"/>
            <a:ext cx="199848" cy="152491"/>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69" name="Freeform: Shape 168"/>
          <p:cNvSpPr/>
          <p:nvPr/>
        </p:nvSpPr>
        <p:spPr>
          <a:xfrm>
            <a:off x="6604104" y="3220221"/>
            <a:ext cx="1230360" cy="1170149"/>
          </a:xfrm>
          <a:custGeom>
            <a:avLst/>
            <a:gdLst>
              <a:gd name="connsiteX0" fmla="*/ 1253931 w 1722504"/>
              <a:gd name="connsiteY0" fmla="*/ 0 h 1638209"/>
              <a:gd name="connsiteX1" fmla="*/ 708021 w 1722504"/>
              <a:gd name="connsiteY1" fmla="*/ 250209 h 1638209"/>
              <a:gd name="connsiteX2" fmla="*/ 325883 w 1722504"/>
              <a:gd name="connsiteY2" fmla="*/ 395785 h 1638209"/>
              <a:gd name="connsiteX3" fmla="*/ 21083 w 1722504"/>
              <a:gd name="connsiteY3" fmla="*/ 477671 h 1638209"/>
              <a:gd name="connsiteX4" fmla="*/ 39280 w 1722504"/>
              <a:gd name="connsiteY4" fmla="*/ 705134 h 1638209"/>
              <a:gd name="connsiteX5" fmla="*/ 143913 w 1722504"/>
              <a:gd name="connsiteY5" fmla="*/ 1041779 h 1638209"/>
              <a:gd name="connsiteX6" fmla="*/ 266743 w 1722504"/>
              <a:gd name="connsiteY6" fmla="*/ 1396621 h 1638209"/>
              <a:gd name="connsiteX7" fmla="*/ 325883 w 1722504"/>
              <a:gd name="connsiteY7" fmla="*/ 1614985 h 1638209"/>
              <a:gd name="connsiteX8" fmla="*/ 594289 w 1722504"/>
              <a:gd name="connsiteY8" fmla="*/ 1614985 h 1638209"/>
              <a:gd name="connsiteX9" fmla="*/ 1003722 w 1722504"/>
              <a:gd name="connsiteY9" fmla="*/ 1464859 h 1638209"/>
              <a:gd name="connsiteX10" fmla="*/ 1263030 w 1722504"/>
              <a:gd name="connsiteY10" fmla="*/ 1364776 h 1638209"/>
              <a:gd name="connsiteX11" fmla="*/ 1567830 w 1722504"/>
              <a:gd name="connsiteY11" fmla="*/ 1241946 h 1638209"/>
              <a:gd name="connsiteX12" fmla="*/ 1722504 w 1722504"/>
              <a:gd name="connsiteY12" fmla="*/ 1173707 h 16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2504" h="1638209">
                <a:moveTo>
                  <a:pt x="1253931" y="0"/>
                </a:moveTo>
                <a:cubicBezTo>
                  <a:pt x="1058313" y="92122"/>
                  <a:pt x="862696" y="184245"/>
                  <a:pt x="708021" y="250209"/>
                </a:cubicBezTo>
                <a:cubicBezTo>
                  <a:pt x="553346" y="316173"/>
                  <a:pt x="440373" y="357875"/>
                  <a:pt x="325883" y="395785"/>
                </a:cubicBezTo>
                <a:cubicBezTo>
                  <a:pt x="211393" y="433695"/>
                  <a:pt x="68850" y="426113"/>
                  <a:pt x="21083" y="477671"/>
                </a:cubicBezTo>
                <a:cubicBezTo>
                  <a:pt x="-26684" y="529229"/>
                  <a:pt x="18808" y="611116"/>
                  <a:pt x="39280" y="705134"/>
                </a:cubicBezTo>
                <a:cubicBezTo>
                  <a:pt x="59752" y="799152"/>
                  <a:pt x="106003" y="926531"/>
                  <a:pt x="143913" y="1041779"/>
                </a:cubicBezTo>
                <a:cubicBezTo>
                  <a:pt x="181823" y="1157027"/>
                  <a:pt x="236415" y="1301087"/>
                  <a:pt x="266743" y="1396621"/>
                </a:cubicBezTo>
                <a:cubicBezTo>
                  <a:pt x="297071" y="1492155"/>
                  <a:pt x="271292" y="1578591"/>
                  <a:pt x="325883" y="1614985"/>
                </a:cubicBezTo>
                <a:cubicBezTo>
                  <a:pt x="380474" y="1651379"/>
                  <a:pt x="481316" y="1640006"/>
                  <a:pt x="594289" y="1614985"/>
                </a:cubicBezTo>
                <a:cubicBezTo>
                  <a:pt x="707262" y="1589964"/>
                  <a:pt x="892265" y="1506561"/>
                  <a:pt x="1003722" y="1464859"/>
                </a:cubicBezTo>
                <a:cubicBezTo>
                  <a:pt x="1115179" y="1423157"/>
                  <a:pt x="1263030" y="1364776"/>
                  <a:pt x="1263030" y="1364776"/>
                </a:cubicBezTo>
                <a:lnTo>
                  <a:pt x="1567830" y="1241946"/>
                </a:lnTo>
                <a:cubicBezTo>
                  <a:pt x="1644409" y="1210101"/>
                  <a:pt x="1683456" y="1191904"/>
                  <a:pt x="1722504" y="1173707"/>
                </a:cubicBezTo>
              </a:path>
            </a:pathLst>
          </a:custGeom>
          <a:noFill/>
          <a:ln w="76200">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70" name="Isosceles Triangle 169"/>
          <p:cNvSpPr/>
          <p:nvPr/>
        </p:nvSpPr>
        <p:spPr>
          <a:xfrm rot="15150680">
            <a:off x="7007000" y="3341896"/>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71" name="Isosceles Triangle 170"/>
          <p:cNvSpPr/>
          <p:nvPr/>
        </p:nvSpPr>
        <p:spPr>
          <a:xfrm rot="9830375">
            <a:off x="6650113" y="3894672"/>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72" name="Isosceles Triangle 171"/>
          <p:cNvSpPr/>
          <p:nvPr/>
        </p:nvSpPr>
        <p:spPr>
          <a:xfrm rot="4328030">
            <a:off x="7350945" y="4150063"/>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73" name="Multiplication Sign 172"/>
          <p:cNvSpPr/>
          <p:nvPr/>
        </p:nvSpPr>
        <p:spPr>
          <a:xfrm>
            <a:off x="5599670" y="2572954"/>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cxnSp>
        <p:nvCxnSpPr>
          <p:cNvPr id="174" name="Straight Connector 173"/>
          <p:cNvCxnSpPr>
            <a:cxnSpLocks/>
          </p:cNvCxnSpPr>
          <p:nvPr/>
        </p:nvCxnSpPr>
        <p:spPr>
          <a:xfrm>
            <a:off x="9875261" y="5750326"/>
            <a:ext cx="486059" cy="0"/>
          </a:xfrm>
          <a:prstGeom prst="line">
            <a:avLst/>
          </a:prstGeom>
          <a:noFill/>
          <a:ln w="76200">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75" name="Oval 174"/>
          <p:cNvSpPr/>
          <p:nvPr/>
        </p:nvSpPr>
        <p:spPr>
          <a:xfrm>
            <a:off x="7673568" y="3693265"/>
            <a:ext cx="211912" cy="229444"/>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76" name="TextBox 175"/>
          <p:cNvSpPr txBox="1"/>
          <p:nvPr/>
        </p:nvSpPr>
        <p:spPr>
          <a:xfrm>
            <a:off x="7785834" y="2897139"/>
            <a:ext cx="1520758" cy="400110"/>
          </a:xfrm>
          <a:prstGeom prst="rect">
            <a:avLst/>
          </a:prstGeom>
          <a:solidFill>
            <a:schemeClr val="bg1"/>
          </a:solidFill>
          <a:ln w="28575">
            <a:solidFill>
              <a:schemeClr val="tx1"/>
            </a:solidFill>
          </a:ln>
        </p:spPr>
        <p:txBody>
          <a:bodyPr wrap="square" rtlCol="0">
            <a:spAutoFit/>
          </a:bodyPr>
          <a:lstStyle/>
          <a:p>
            <a:pPr algn="ctr" defTabSz="653156"/>
            <a:r>
              <a:rPr lang="en-GB" sz="1000" kern="0" dirty="0">
                <a:solidFill>
                  <a:sysClr val="windowText" lastClr="000000"/>
                </a:solidFill>
              </a:rPr>
              <a:t>Temporary Bus Station and Taxi/PHV area</a:t>
            </a:r>
          </a:p>
        </p:txBody>
      </p:sp>
      <p:cxnSp>
        <p:nvCxnSpPr>
          <p:cNvPr id="177" name="Straight Arrow Connector 176"/>
          <p:cNvCxnSpPr>
            <a:cxnSpLocks/>
            <a:stCxn id="176" idx="2"/>
            <a:endCxn id="175" idx="7"/>
          </p:cNvCxnSpPr>
          <p:nvPr/>
        </p:nvCxnSpPr>
        <p:spPr>
          <a:xfrm flipH="1">
            <a:off x="7854446" y="3297249"/>
            <a:ext cx="691767" cy="42961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0" name="Multiplication Sign 119"/>
          <p:cNvSpPr/>
          <p:nvPr/>
        </p:nvSpPr>
        <p:spPr>
          <a:xfrm>
            <a:off x="3432366" y="3845392"/>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87" name="TextBox 186"/>
          <p:cNvSpPr txBox="1"/>
          <p:nvPr/>
        </p:nvSpPr>
        <p:spPr>
          <a:xfrm>
            <a:off x="1585217" y="1002171"/>
            <a:ext cx="1004074" cy="553998"/>
          </a:xfrm>
          <a:prstGeom prst="rect">
            <a:avLst/>
          </a:prstGeom>
          <a:solidFill>
            <a:schemeClr val="bg1"/>
          </a:solidFill>
          <a:ln w="28575">
            <a:solidFill>
              <a:schemeClr val="tx1"/>
            </a:solidFill>
          </a:ln>
        </p:spPr>
        <p:txBody>
          <a:bodyPr wrap="square" rtlCol="0">
            <a:spAutoFit/>
          </a:bodyPr>
          <a:lstStyle>
            <a:defPPr>
              <a:defRPr lang="en-US"/>
            </a:defPPr>
            <a:lvl1pPr algn="ctr">
              <a:defRPr sz="1400"/>
            </a:lvl1pPr>
          </a:lstStyle>
          <a:p>
            <a:pPr defTabSz="653156"/>
            <a:r>
              <a:rPr lang="en-GB" sz="1000" b="1" kern="0" dirty="0">
                <a:solidFill>
                  <a:srgbClr val="FF0000"/>
                </a:solidFill>
              </a:rPr>
              <a:t>SITE EXIT</a:t>
            </a:r>
          </a:p>
          <a:p>
            <a:pPr defTabSz="653156"/>
            <a:r>
              <a:rPr lang="en-GB" sz="1000" kern="0" dirty="0">
                <a:solidFill>
                  <a:sysClr val="windowText" lastClr="000000"/>
                </a:solidFill>
              </a:rPr>
              <a:t>(A165 </a:t>
            </a:r>
            <a:r>
              <a:rPr lang="en-GB" sz="1000" kern="0" dirty="0" err="1">
                <a:solidFill>
                  <a:sysClr val="windowText" lastClr="000000"/>
                </a:solidFill>
              </a:rPr>
              <a:t>Skirlaugh</a:t>
            </a:r>
            <a:r>
              <a:rPr lang="en-GB" sz="1000" kern="0" dirty="0">
                <a:solidFill>
                  <a:sysClr val="windowText" lastClr="000000"/>
                </a:solidFill>
              </a:rPr>
              <a:t>)</a:t>
            </a:r>
          </a:p>
        </p:txBody>
      </p:sp>
      <p:sp>
        <p:nvSpPr>
          <p:cNvPr id="188" name="TextBox 187"/>
          <p:cNvSpPr txBox="1"/>
          <p:nvPr/>
        </p:nvSpPr>
        <p:spPr>
          <a:xfrm>
            <a:off x="9562163" y="4497071"/>
            <a:ext cx="1004074" cy="553998"/>
          </a:xfrm>
          <a:prstGeom prst="rect">
            <a:avLst/>
          </a:prstGeom>
          <a:solidFill>
            <a:schemeClr val="bg1"/>
          </a:solidFill>
          <a:ln w="28575">
            <a:solidFill>
              <a:schemeClr val="tx1"/>
            </a:solidFill>
          </a:ln>
        </p:spPr>
        <p:txBody>
          <a:bodyPr wrap="square" rtlCol="0">
            <a:spAutoFit/>
          </a:bodyPr>
          <a:lstStyle>
            <a:defPPr>
              <a:defRPr lang="en-US"/>
            </a:defPPr>
            <a:lvl1pPr algn="ctr">
              <a:defRPr sz="1400"/>
            </a:lvl1pPr>
          </a:lstStyle>
          <a:p>
            <a:pPr defTabSz="653156"/>
            <a:r>
              <a:rPr lang="en-GB" sz="1000" b="1" kern="0" dirty="0">
                <a:solidFill>
                  <a:srgbClr val="FF0000"/>
                </a:solidFill>
              </a:rPr>
              <a:t>SITE ENTRY</a:t>
            </a:r>
          </a:p>
          <a:p>
            <a:pPr defTabSz="653156"/>
            <a:r>
              <a:rPr lang="en-GB" sz="1000" kern="0" dirty="0">
                <a:solidFill>
                  <a:sysClr val="windowText" lastClr="000000"/>
                </a:solidFill>
              </a:rPr>
              <a:t>(B1238 east of Sproatley)</a:t>
            </a:r>
          </a:p>
        </p:txBody>
      </p:sp>
      <p:sp>
        <p:nvSpPr>
          <p:cNvPr id="189" name="Multiplication Sign 188"/>
          <p:cNvSpPr/>
          <p:nvPr/>
        </p:nvSpPr>
        <p:spPr>
          <a:xfrm>
            <a:off x="6843223" y="1010386"/>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90" name="Multiplication Sign 189"/>
          <p:cNvSpPr/>
          <p:nvPr/>
        </p:nvSpPr>
        <p:spPr>
          <a:xfrm>
            <a:off x="7464656" y="2513034"/>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91" name="Multiplication Sign 190"/>
          <p:cNvSpPr/>
          <p:nvPr/>
        </p:nvSpPr>
        <p:spPr>
          <a:xfrm>
            <a:off x="7949609" y="4102582"/>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92" name="Freeform: Shape 191"/>
          <p:cNvSpPr/>
          <p:nvPr/>
        </p:nvSpPr>
        <p:spPr>
          <a:xfrm>
            <a:off x="6954541" y="4413250"/>
            <a:ext cx="755252" cy="1750786"/>
          </a:xfrm>
          <a:custGeom>
            <a:avLst/>
            <a:gdLst>
              <a:gd name="connsiteX0" fmla="*/ 836393 w 1057353"/>
              <a:gd name="connsiteY0" fmla="*/ 2451100 h 2451100"/>
              <a:gd name="connsiteX1" fmla="*/ 595093 w 1057353"/>
              <a:gd name="connsiteY1" fmla="*/ 2222500 h 2451100"/>
              <a:gd name="connsiteX2" fmla="*/ 468093 w 1057353"/>
              <a:gd name="connsiteY2" fmla="*/ 2082800 h 2451100"/>
              <a:gd name="connsiteX3" fmla="*/ 290293 w 1057353"/>
              <a:gd name="connsiteY3" fmla="*/ 1955800 h 2451100"/>
              <a:gd name="connsiteX4" fmla="*/ 214093 w 1057353"/>
              <a:gd name="connsiteY4" fmla="*/ 1816100 h 2451100"/>
              <a:gd name="connsiteX5" fmla="*/ 156943 w 1057353"/>
              <a:gd name="connsiteY5" fmla="*/ 1644650 h 2451100"/>
              <a:gd name="connsiteX6" fmla="*/ 106143 w 1057353"/>
              <a:gd name="connsiteY6" fmla="*/ 1416050 h 2451100"/>
              <a:gd name="connsiteX7" fmla="*/ 48993 w 1057353"/>
              <a:gd name="connsiteY7" fmla="*/ 1219200 h 2451100"/>
              <a:gd name="connsiteX8" fmla="*/ 48993 w 1057353"/>
              <a:gd name="connsiteY8" fmla="*/ 1200150 h 2451100"/>
              <a:gd name="connsiteX9" fmla="*/ 10893 w 1057353"/>
              <a:gd name="connsiteY9" fmla="*/ 1028700 h 2451100"/>
              <a:gd name="connsiteX10" fmla="*/ 271243 w 1057353"/>
              <a:gd name="connsiteY10" fmla="*/ 901700 h 2451100"/>
              <a:gd name="connsiteX11" fmla="*/ 569693 w 1057353"/>
              <a:gd name="connsiteY11" fmla="*/ 768350 h 2451100"/>
              <a:gd name="connsiteX12" fmla="*/ 849093 w 1057353"/>
              <a:gd name="connsiteY12" fmla="*/ 628650 h 2451100"/>
              <a:gd name="connsiteX13" fmla="*/ 1045943 w 1057353"/>
              <a:gd name="connsiteY13" fmla="*/ 393700 h 2451100"/>
              <a:gd name="connsiteX14" fmla="*/ 1026893 w 1057353"/>
              <a:gd name="connsiteY14" fmla="*/ 152400 h 2451100"/>
              <a:gd name="connsiteX15" fmla="*/ 969743 w 1057353"/>
              <a:gd name="connsiteY15" fmla="*/ 0 h 245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7353" h="2451100">
                <a:moveTo>
                  <a:pt x="836393" y="2451100"/>
                </a:moveTo>
                <a:cubicBezTo>
                  <a:pt x="746434" y="2367491"/>
                  <a:pt x="656476" y="2283883"/>
                  <a:pt x="595093" y="2222500"/>
                </a:cubicBezTo>
                <a:cubicBezTo>
                  <a:pt x="533710" y="2161117"/>
                  <a:pt x="518893" y="2127250"/>
                  <a:pt x="468093" y="2082800"/>
                </a:cubicBezTo>
                <a:cubicBezTo>
                  <a:pt x="417293" y="2038350"/>
                  <a:pt x="332626" y="2000250"/>
                  <a:pt x="290293" y="1955800"/>
                </a:cubicBezTo>
                <a:cubicBezTo>
                  <a:pt x="247960" y="1911350"/>
                  <a:pt x="236318" y="1867958"/>
                  <a:pt x="214093" y="1816100"/>
                </a:cubicBezTo>
                <a:cubicBezTo>
                  <a:pt x="191868" y="1764242"/>
                  <a:pt x="174935" y="1711325"/>
                  <a:pt x="156943" y="1644650"/>
                </a:cubicBezTo>
                <a:cubicBezTo>
                  <a:pt x="138951" y="1577975"/>
                  <a:pt x="124135" y="1486958"/>
                  <a:pt x="106143" y="1416050"/>
                </a:cubicBezTo>
                <a:cubicBezTo>
                  <a:pt x="88151" y="1345142"/>
                  <a:pt x="48993" y="1219200"/>
                  <a:pt x="48993" y="1219200"/>
                </a:cubicBezTo>
                <a:cubicBezTo>
                  <a:pt x="39468" y="1183217"/>
                  <a:pt x="55343" y="1231900"/>
                  <a:pt x="48993" y="1200150"/>
                </a:cubicBezTo>
                <a:cubicBezTo>
                  <a:pt x="42643" y="1168400"/>
                  <a:pt x="-26149" y="1078442"/>
                  <a:pt x="10893" y="1028700"/>
                </a:cubicBezTo>
                <a:cubicBezTo>
                  <a:pt x="47935" y="978958"/>
                  <a:pt x="178110" y="945092"/>
                  <a:pt x="271243" y="901700"/>
                </a:cubicBezTo>
                <a:cubicBezTo>
                  <a:pt x="364376" y="858308"/>
                  <a:pt x="473385" y="813858"/>
                  <a:pt x="569693" y="768350"/>
                </a:cubicBezTo>
                <a:cubicBezTo>
                  <a:pt x="666001" y="722842"/>
                  <a:pt x="769718" y="691092"/>
                  <a:pt x="849093" y="628650"/>
                </a:cubicBezTo>
                <a:cubicBezTo>
                  <a:pt x="928468" y="566208"/>
                  <a:pt x="1016310" y="473075"/>
                  <a:pt x="1045943" y="393700"/>
                </a:cubicBezTo>
                <a:cubicBezTo>
                  <a:pt x="1075576" y="314325"/>
                  <a:pt x="1039593" y="218017"/>
                  <a:pt x="1026893" y="152400"/>
                </a:cubicBezTo>
                <a:cubicBezTo>
                  <a:pt x="1014193" y="86783"/>
                  <a:pt x="991968" y="43391"/>
                  <a:pt x="969743" y="0"/>
                </a:cubicBezTo>
              </a:path>
            </a:pathLst>
          </a:custGeom>
          <a:noFill/>
          <a:ln w="76200">
            <a:solidFill>
              <a:srgbClr val="CC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38" name="Multiplication Sign 137"/>
          <p:cNvSpPr/>
          <p:nvPr/>
        </p:nvSpPr>
        <p:spPr>
          <a:xfrm>
            <a:off x="6924053" y="5562820"/>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cxnSp>
        <p:nvCxnSpPr>
          <p:cNvPr id="193" name="Straight Connector 192"/>
          <p:cNvCxnSpPr>
            <a:cxnSpLocks/>
          </p:cNvCxnSpPr>
          <p:nvPr/>
        </p:nvCxnSpPr>
        <p:spPr>
          <a:xfrm>
            <a:off x="9873343" y="5916599"/>
            <a:ext cx="486059" cy="0"/>
          </a:xfrm>
          <a:prstGeom prst="line">
            <a:avLst/>
          </a:prstGeom>
          <a:noFill/>
          <a:ln w="76200">
            <a:solidFill>
              <a:srgbClr val="CC66FF"/>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94" name="TextBox 193"/>
          <p:cNvSpPr txBox="1"/>
          <p:nvPr/>
        </p:nvSpPr>
        <p:spPr>
          <a:xfrm>
            <a:off x="5554121" y="4520782"/>
            <a:ext cx="1238789" cy="400110"/>
          </a:xfrm>
          <a:prstGeom prst="rect">
            <a:avLst/>
          </a:prstGeom>
          <a:solidFill>
            <a:schemeClr val="bg1"/>
          </a:solidFill>
          <a:ln w="28575">
            <a:solidFill>
              <a:schemeClr val="tx1"/>
            </a:solidFill>
          </a:ln>
        </p:spPr>
        <p:txBody>
          <a:bodyPr wrap="square" rtlCol="0">
            <a:spAutoFit/>
          </a:bodyPr>
          <a:lstStyle/>
          <a:p>
            <a:pPr algn="ctr" defTabSz="653156"/>
            <a:r>
              <a:rPr lang="en-GB" sz="1000" kern="0" dirty="0">
                <a:solidFill>
                  <a:sysClr val="windowText" lastClr="000000"/>
                </a:solidFill>
              </a:rPr>
              <a:t>Blue Badge/Special Guest Parking</a:t>
            </a:r>
          </a:p>
        </p:txBody>
      </p:sp>
      <p:sp>
        <p:nvSpPr>
          <p:cNvPr id="196" name="Rectangle: Rounded Corners 195"/>
          <p:cNvSpPr/>
          <p:nvPr/>
        </p:nvSpPr>
        <p:spPr>
          <a:xfrm rot="20257834">
            <a:off x="7494879" y="4234638"/>
            <a:ext cx="281758" cy="216476"/>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cxnSp>
        <p:nvCxnSpPr>
          <p:cNvPr id="198" name="Straight Arrow Connector 197"/>
          <p:cNvCxnSpPr>
            <a:cxnSpLocks/>
            <a:stCxn id="194" idx="3"/>
            <a:endCxn id="196" idx="1"/>
          </p:cNvCxnSpPr>
          <p:nvPr/>
        </p:nvCxnSpPr>
        <p:spPr>
          <a:xfrm flipV="1">
            <a:off x="6792910" y="4396491"/>
            <a:ext cx="712570" cy="32434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flipV="1">
            <a:off x="1741715" y="1851621"/>
            <a:ext cx="3401" cy="1698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flipH="1">
            <a:off x="1690679" y="1980752"/>
            <a:ext cx="108874" cy="224229"/>
          </a:xfrm>
          <a:prstGeom prst="rect">
            <a:avLst/>
          </a:prstGeom>
          <a:noFill/>
          <a:ln>
            <a:noFill/>
          </a:ln>
        </p:spPr>
        <p:txBody>
          <a:bodyPr wrap="square" rtlCol="0">
            <a:spAutoFit/>
          </a:bodyPr>
          <a:lstStyle/>
          <a:p>
            <a:pPr algn="ctr" defTabSz="653156"/>
            <a:r>
              <a:rPr lang="en-GB" sz="857" b="1" kern="0" dirty="0">
                <a:solidFill>
                  <a:sysClr val="windowText" lastClr="000000"/>
                </a:solidFill>
              </a:rPr>
              <a:t>N</a:t>
            </a:r>
            <a:endParaRPr lang="en-GB" sz="857" kern="0" dirty="0">
              <a:solidFill>
                <a:sysClr val="windowText" lastClr="000000"/>
              </a:solidFill>
            </a:endParaRPr>
          </a:p>
        </p:txBody>
      </p:sp>
      <p:sp>
        <p:nvSpPr>
          <p:cNvPr id="76" name="Rectangle 75"/>
          <p:cNvSpPr/>
          <p:nvPr/>
        </p:nvSpPr>
        <p:spPr>
          <a:xfrm rot="5400000">
            <a:off x="8799065" y="1750504"/>
            <a:ext cx="3094964" cy="202235"/>
          </a:xfrm>
          <a:prstGeom prst="rect">
            <a:avLst/>
          </a:prstGeom>
        </p:spPr>
        <p:txBody>
          <a:bodyPr wrap="square">
            <a:spAutoFit/>
          </a:bodyPr>
          <a:lstStyle/>
          <a:p>
            <a:pPr defTabSz="653156"/>
            <a:r>
              <a:rPr lang="en-GB" sz="714"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Source Imagery: Copyright Google Earth Pro (License Key-JCPMR5M58LXF2GE)</a:t>
            </a:r>
            <a:endParaRPr lang="en-GB" sz="714" kern="0" dirty="0">
              <a:solidFill>
                <a:sysClr val="windowText" lastClr="000000"/>
              </a:solidFill>
            </a:endParaRPr>
          </a:p>
        </p:txBody>
      </p:sp>
      <p:sp>
        <p:nvSpPr>
          <p:cNvPr id="77" name="Multiplication Sign 76"/>
          <p:cNvSpPr/>
          <p:nvPr/>
        </p:nvSpPr>
        <p:spPr>
          <a:xfrm>
            <a:off x="5081525" y="858042"/>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3" name="TextBox 2"/>
          <p:cNvSpPr txBox="1"/>
          <p:nvPr/>
        </p:nvSpPr>
        <p:spPr>
          <a:xfrm>
            <a:off x="7709660" y="711468"/>
            <a:ext cx="2261654" cy="883832"/>
          </a:xfrm>
          <a:prstGeom prst="rect">
            <a:avLst/>
          </a:prstGeom>
          <a:solidFill>
            <a:schemeClr val="bg1"/>
          </a:solidFill>
        </p:spPr>
        <p:txBody>
          <a:bodyPr wrap="square" rtlCol="0">
            <a:spAutoFit/>
          </a:bodyPr>
          <a:lstStyle/>
          <a:p>
            <a:pPr algn="ctr" defTabSz="653156"/>
            <a:r>
              <a:rPr lang="en-GB" sz="1286" b="1" kern="0" dirty="0">
                <a:solidFill>
                  <a:srgbClr val="FF0000"/>
                </a:solidFill>
              </a:rPr>
              <a:t>Authorised Vehicle Route operates South to North during Exit Phase on both days of event (14:30 to 00:00)</a:t>
            </a:r>
          </a:p>
        </p:txBody>
      </p:sp>
      <p:sp>
        <p:nvSpPr>
          <p:cNvPr id="72" name="TextBox 71"/>
          <p:cNvSpPr txBox="1"/>
          <p:nvPr/>
        </p:nvSpPr>
        <p:spPr>
          <a:xfrm rot="19382656">
            <a:off x="2817480" y="2170684"/>
            <a:ext cx="6172841" cy="2290755"/>
          </a:xfrm>
          <a:prstGeom prst="rect">
            <a:avLst/>
          </a:prstGeom>
          <a:noFill/>
        </p:spPr>
        <p:txBody>
          <a:bodyPr wrap="square" rtlCol="0">
            <a:spAutoFit/>
          </a:bodyPr>
          <a:lstStyle/>
          <a:p>
            <a:pPr algn="ctr" defTabSz="653156"/>
            <a:r>
              <a:rPr lang="en-GB" sz="14286" kern="0" dirty="0">
                <a:solidFill>
                  <a:schemeClr val="tx1">
                    <a:alpha val="15000"/>
                  </a:schemeClr>
                </a:solidFill>
              </a:rPr>
              <a:t>DRAFT</a:t>
            </a: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6410947"/>
            <a:ext cx="1286691" cy="385354"/>
          </a:xfrm>
          <a:prstGeom prst="rect">
            <a:avLst/>
          </a:prstGeom>
        </p:spPr>
      </p:pic>
    </p:spTree>
    <p:extLst>
      <p:ext uri="{BB962C8B-B14F-4D97-AF65-F5344CB8AC3E}">
        <p14:creationId xmlns:p14="http://schemas.microsoft.com/office/powerpoint/2010/main" val="448462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9956" y="619397"/>
            <a:ext cx="8552089" cy="5742214"/>
          </a:xfrm>
          <a:prstGeom prst="rect">
            <a:avLst/>
          </a:prstGeom>
          <a:noFill/>
          <a:ln w="127000">
            <a:noFill/>
          </a:ln>
        </p:spPr>
      </p:pic>
      <p:sp>
        <p:nvSpPr>
          <p:cNvPr id="3" name="Freeform: Shape 2"/>
          <p:cNvSpPr/>
          <p:nvPr/>
        </p:nvSpPr>
        <p:spPr>
          <a:xfrm>
            <a:off x="6047981" y="1584101"/>
            <a:ext cx="466396" cy="1756181"/>
          </a:xfrm>
          <a:custGeom>
            <a:avLst/>
            <a:gdLst>
              <a:gd name="connsiteX0" fmla="*/ 0 w 974558"/>
              <a:gd name="connsiteY0" fmla="*/ 0 h 3669632"/>
              <a:gd name="connsiteX1" fmla="*/ 120315 w 974558"/>
              <a:gd name="connsiteY1" fmla="*/ 433137 h 3669632"/>
              <a:gd name="connsiteX2" fmla="*/ 180473 w 974558"/>
              <a:gd name="connsiteY2" fmla="*/ 493295 h 3669632"/>
              <a:gd name="connsiteX3" fmla="*/ 96252 w 974558"/>
              <a:gd name="connsiteY3" fmla="*/ 902369 h 3669632"/>
              <a:gd name="connsiteX4" fmla="*/ 168442 w 974558"/>
              <a:gd name="connsiteY4" fmla="*/ 1022685 h 3669632"/>
              <a:gd name="connsiteX5" fmla="*/ 529389 w 974558"/>
              <a:gd name="connsiteY5" fmla="*/ 1949116 h 3669632"/>
              <a:gd name="connsiteX6" fmla="*/ 770021 w 974558"/>
              <a:gd name="connsiteY6" fmla="*/ 2370221 h 3669632"/>
              <a:gd name="connsiteX7" fmla="*/ 866273 w 974558"/>
              <a:gd name="connsiteY7" fmla="*/ 2502569 h 3669632"/>
              <a:gd name="connsiteX8" fmla="*/ 974558 w 974558"/>
              <a:gd name="connsiteY8" fmla="*/ 3056021 h 3669632"/>
              <a:gd name="connsiteX9" fmla="*/ 601579 w 974558"/>
              <a:gd name="connsiteY9" fmla="*/ 3669632 h 366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4558" h="3669632">
                <a:moveTo>
                  <a:pt x="0" y="0"/>
                </a:moveTo>
                <a:lnTo>
                  <a:pt x="120315" y="433137"/>
                </a:lnTo>
                <a:lnTo>
                  <a:pt x="180473" y="493295"/>
                </a:lnTo>
                <a:lnTo>
                  <a:pt x="96252" y="902369"/>
                </a:lnTo>
                <a:lnTo>
                  <a:pt x="168442" y="1022685"/>
                </a:lnTo>
                <a:lnTo>
                  <a:pt x="529389" y="1949116"/>
                </a:lnTo>
                <a:lnTo>
                  <a:pt x="770021" y="2370221"/>
                </a:lnTo>
                <a:lnTo>
                  <a:pt x="866273" y="2502569"/>
                </a:lnTo>
                <a:lnTo>
                  <a:pt x="974558" y="3056021"/>
                </a:lnTo>
                <a:lnTo>
                  <a:pt x="601579" y="3669632"/>
                </a:ln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4" name="Freeform: Shape 3"/>
          <p:cNvSpPr/>
          <p:nvPr/>
        </p:nvSpPr>
        <p:spPr>
          <a:xfrm>
            <a:off x="5391573" y="2073529"/>
            <a:ext cx="719746" cy="282140"/>
          </a:xfrm>
          <a:custGeom>
            <a:avLst/>
            <a:gdLst>
              <a:gd name="connsiteX0" fmla="*/ 1503947 w 1503947"/>
              <a:gd name="connsiteY0" fmla="*/ 0 h 589547"/>
              <a:gd name="connsiteX1" fmla="*/ 577515 w 1503947"/>
              <a:gd name="connsiteY1" fmla="*/ 372978 h 589547"/>
              <a:gd name="connsiteX2" fmla="*/ 336884 w 1503947"/>
              <a:gd name="connsiteY2" fmla="*/ 433136 h 589547"/>
              <a:gd name="connsiteX3" fmla="*/ 300789 w 1503947"/>
              <a:gd name="connsiteY3" fmla="*/ 493294 h 589547"/>
              <a:gd name="connsiteX4" fmla="*/ 0 w 1503947"/>
              <a:gd name="connsiteY4" fmla="*/ 589547 h 589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3947" h="589547">
                <a:moveTo>
                  <a:pt x="1503947" y="0"/>
                </a:moveTo>
                <a:lnTo>
                  <a:pt x="577515" y="372978"/>
                </a:lnTo>
                <a:lnTo>
                  <a:pt x="336884" y="433136"/>
                </a:lnTo>
                <a:lnTo>
                  <a:pt x="300789" y="493294"/>
                </a:lnTo>
                <a:lnTo>
                  <a:pt x="0" y="589547"/>
                </a:ln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5" name="Freeform: Shape 4"/>
          <p:cNvSpPr/>
          <p:nvPr/>
        </p:nvSpPr>
        <p:spPr>
          <a:xfrm>
            <a:off x="5777356" y="967998"/>
            <a:ext cx="276383" cy="621861"/>
          </a:xfrm>
          <a:custGeom>
            <a:avLst/>
            <a:gdLst>
              <a:gd name="connsiteX0" fmla="*/ 577516 w 577516"/>
              <a:gd name="connsiteY0" fmla="*/ 1299411 h 1299411"/>
              <a:gd name="connsiteX1" fmla="*/ 529390 w 577516"/>
              <a:gd name="connsiteY1" fmla="*/ 1058779 h 1299411"/>
              <a:gd name="connsiteX2" fmla="*/ 505327 w 577516"/>
              <a:gd name="connsiteY2" fmla="*/ 866274 h 1299411"/>
              <a:gd name="connsiteX3" fmla="*/ 493295 w 577516"/>
              <a:gd name="connsiteY3" fmla="*/ 794085 h 1299411"/>
              <a:gd name="connsiteX4" fmla="*/ 300790 w 577516"/>
              <a:gd name="connsiteY4" fmla="*/ 529390 h 1299411"/>
              <a:gd name="connsiteX5" fmla="*/ 156411 w 577516"/>
              <a:gd name="connsiteY5" fmla="*/ 252664 h 1299411"/>
              <a:gd name="connsiteX6" fmla="*/ 96253 w 577516"/>
              <a:gd name="connsiteY6" fmla="*/ 96253 h 1299411"/>
              <a:gd name="connsiteX7" fmla="*/ 0 w 577516"/>
              <a:gd name="connsiteY7" fmla="*/ 0 h 1299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516" h="1299411">
                <a:moveTo>
                  <a:pt x="577516" y="1299411"/>
                </a:moveTo>
                <a:lnTo>
                  <a:pt x="529390" y="1058779"/>
                </a:lnTo>
                <a:lnTo>
                  <a:pt x="505327" y="866274"/>
                </a:lnTo>
                <a:lnTo>
                  <a:pt x="493295" y="794085"/>
                </a:lnTo>
                <a:lnTo>
                  <a:pt x="300790" y="529390"/>
                </a:lnTo>
                <a:lnTo>
                  <a:pt x="156411" y="252664"/>
                </a:lnTo>
                <a:lnTo>
                  <a:pt x="96253" y="96253"/>
                </a:lnTo>
                <a:lnTo>
                  <a:pt x="0" y="0"/>
                </a:ln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6" name="Freeform: Shape 5"/>
          <p:cNvSpPr/>
          <p:nvPr/>
        </p:nvSpPr>
        <p:spPr>
          <a:xfrm>
            <a:off x="6157383" y="3340281"/>
            <a:ext cx="172739" cy="495186"/>
          </a:xfrm>
          <a:custGeom>
            <a:avLst/>
            <a:gdLst>
              <a:gd name="connsiteX0" fmla="*/ 360947 w 360947"/>
              <a:gd name="connsiteY0" fmla="*/ 0 h 1034716"/>
              <a:gd name="connsiteX1" fmla="*/ 312821 w 360947"/>
              <a:gd name="connsiteY1" fmla="*/ 96253 h 1034716"/>
              <a:gd name="connsiteX2" fmla="*/ 156410 w 360947"/>
              <a:gd name="connsiteY2" fmla="*/ 156410 h 1034716"/>
              <a:gd name="connsiteX3" fmla="*/ 228600 w 360947"/>
              <a:gd name="connsiteY3" fmla="*/ 553453 h 1034716"/>
              <a:gd name="connsiteX4" fmla="*/ 240631 w 360947"/>
              <a:gd name="connsiteY4" fmla="*/ 601579 h 1034716"/>
              <a:gd name="connsiteX5" fmla="*/ 60158 w 360947"/>
              <a:gd name="connsiteY5" fmla="*/ 673768 h 1034716"/>
              <a:gd name="connsiteX6" fmla="*/ 0 w 360947"/>
              <a:gd name="connsiteY6" fmla="*/ 854242 h 1034716"/>
              <a:gd name="connsiteX7" fmla="*/ 36094 w 360947"/>
              <a:gd name="connsiteY7" fmla="*/ 1034716 h 103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947" h="1034716">
                <a:moveTo>
                  <a:pt x="360947" y="0"/>
                </a:moveTo>
                <a:lnTo>
                  <a:pt x="312821" y="96253"/>
                </a:lnTo>
                <a:lnTo>
                  <a:pt x="156410" y="156410"/>
                </a:lnTo>
                <a:lnTo>
                  <a:pt x="228600" y="553453"/>
                </a:lnTo>
                <a:lnTo>
                  <a:pt x="240631" y="601579"/>
                </a:lnTo>
                <a:lnTo>
                  <a:pt x="60158" y="673768"/>
                </a:lnTo>
                <a:lnTo>
                  <a:pt x="0" y="854242"/>
                </a:lnTo>
                <a:lnTo>
                  <a:pt x="36094" y="1034716"/>
                </a:ln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7" name="Freeform: Shape 6"/>
          <p:cNvSpPr/>
          <p:nvPr/>
        </p:nvSpPr>
        <p:spPr>
          <a:xfrm>
            <a:off x="6284058" y="3449683"/>
            <a:ext cx="667924" cy="161224"/>
          </a:xfrm>
          <a:custGeom>
            <a:avLst/>
            <a:gdLst>
              <a:gd name="connsiteX0" fmla="*/ 0 w 493295"/>
              <a:gd name="connsiteY0" fmla="*/ 204537 h 204537"/>
              <a:gd name="connsiteX1" fmla="*/ 264695 w 493295"/>
              <a:gd name="connsiteY1" fmla="*/ 84221 h 204537"/>
              <a:gd name="connsiteX2" fmla="*/ 493295 w 493295"/>
              <a:gd name="connsiteY2" fmla="*/ 0 h 204537"/>
              <a:gd name="connsiteX0" fmla="*/ 0 w 1395663"/>
              <a:gd name="connsiteY0" fmla="*/ 336885 h 336885"/>
              <a:gd name="connsiteX1" fmla="*/ 264695 w 1395663"/>
              <a:gd name="connsiteY1" fmla="*/ 216569 h 336885"/>
              <a:gd name="connsiteX2" fmla="*/ 1395663 w 1395663"/>
              <a:gd name="connsiteY2" fmla="*/ 0 h 336885"/>
              <a:gd name="connsiteX0" fmla="*/ 0 w 1395663"/>
              <a:gd name="connsiteY0" fmla="*/ 336885 h 336885"/>
              <a:gd name="connsiteX1" fmla="*/ 264695 w 1395663"/>
              <a:gd name="connsiteY1" fmla="*/ 216569 h 336885"/>
              <a:gd name="connsiteX2" fmla="*/ 998621 w 1395663"/>
              <a:gd name="connsiteY2" fmla="*/ 84221 h 336885"/>
              <a:gd name="connsiteX3" fmla="*/ 1395663 w 1395663"/>
              <a:gd name="connsiteY3" fmla="*/ 0 h 336885"/>
              <a:gd name="connsiteX0" fmla="*/ 0 w 1395663"/>
              <a:gd name="connsiteY0" fmla="*/ 336885 h 336885"/>
              <a:gd name="connsiteX1" fmla="*/ 264695 w 1395663"/>
              <a:gd name="connsiteY1" fmla="*/ 216569 h 336885"/>
              <a:gd name="connsiteX2" fmla="*/ 998621 w 1395663"/>
              <a:gd name="connsiteY2" fmla="*/ 84221 h 336885"/>
              <a:gd name="connsiteX3" fmla="*/ 1395663 w 1395663"/>
              <a:gd name="connsiteY3" fmla="*/ 0 h 336885"/>
            </a:gdLst>
            <a:ahLst/>
            <a:cxnLst>
              <a:cxn ang="0">
                <a:pos x="connsiteX0" y="connsiteY0"/>
              </a:cxn>
              <a:cxn ang="0">
                <a:pos x="connsiteX1" y="connsiteY1"/>
              </a:cxn>
              <a:cxn ang="0">
                <a:pos x="connsiteX2" y="connsiteY2"/>
              </a:cxn>
              <a:cxn ang="0">
                <a:pos x="connsiteX3" y="connsiteY3"/>
              </a:cxn>
            </a:cxnLst>
            <a:rect l="l" t="t" r="r" b="b"/>
            <a:pathLst>
              <a:path w="1395663" h="336885">
                <a:moveTo>
                  <a:pt x="0" y="336885"/>
                </a:moveTo>
                <a:lnTo>
                  <a:pt x="264695" y="216569"/>
                </a:lnTo>
                <a:cubicBezTo>
                  <a:pt x="431132" y="174458"/>
                  <a:pt x="437147" y="72190"/>
                  <a:pt x="998621" y="84221"/>
                </a:cubicBezTo>
                <a:cubicBezTo>
                  <a:pt x="1187116" y="48126"/>
                  <a:pt x="1329489" y="14037"/>
                  <a:pt x="1395663" y="0"/>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8" name="Freeform: Shape 7"/>
          <p:cNvSpPr/>
          <p:nvPr/>
        </p:nvSpPr>
        <p:spPr>
          <a:xfrm>
            <a:off x="5120948" y="1716534"/>
            <a:ext cx="264866" cy="644892"/>
          </a:xfrm>
          <a:custGeom>
            <a:avLst/>
            <a:gdLst>
              <a:gd name="connsiteX0" fmla="*/ 433137 w 433137"/>
              <a:gd name="connsiteY0" fmla="*/ 902369 h 902369"/>
              <a:gd name="connsiteX1" fmla="*/ 156411 w 433137"/>
              <a:gd name="connsiteY1" fmla="*/ 300790 h 902369"/>
              <a:gd name="connsiteX2" fmla="*/ 96253 w 433137"/>
              <a:gd name="connsiteY2" fmla="*/ 204537 h 902369"/>
              <a:gd name="connsiteX3" fmla="*/ 0 w 433137"/>
              <a:gd name="connsiteY3" fmla="*/ 0 h 902369"/>
              <a:gd name="connsiteX0" fmla="*/ 469231 w 469231"/>
              <a:gd name="connsiteY0" fmla="*/ 917520 h 917520"/>
              <a:gd name="connsiteX1" fmla="*/ 192505 w 469231"/>
              <a:gd name="connsiteY1" fmla="*/ 315941 h 917520"/>
              <a:gd name="connsiteX2" fmla="*/ 132347 w 469231"/>
              <a:gd name="connsiteY2" fmla="*/ 219688 h 917520"/>
              <a:gd name="connsiteX3" fmla="*/ 36094 w 469231"/>
              <a:gd name="connsiteY3" fmla="*/ 15151 h 917520"/>
              <a:gd name="connsiteX4" fmla="*/ 0 w 469231"/>
              <a:gd name="connsiteY4" fmla="*/ 15151 h 917520"/>
              <a:gd name="connsiteX0" fmla="*/ 469231 w 469231"/>
              <a:gd name="connsiteY0" fmla="*/ 1143001 h 1143001"/>
              <a:gd name="connsiteX1" fmla="*/ 192505 w 469231"/>
              <a:gd name="connsiteY1" fmla="*/ 541422 h 1143001"/>
              <a:gd name="connsiteX2" fmla="*/ 132347 w 469231"/>
              <a:gd name="connsiteY2" fmla="*/ 445169 h 1143001"/>
              <a:gd name="connsiteX3" fmla="*/ 36094 w 469231"/>
              <a:gd name="connsiteY3" fmla="*/ 240632 h 1143001"/>
              <a:gd name="connsiteX4" fmla="*/ 0 w 469231"/>
              <a:gd name="connsiteY4" fmla="*/ 0 h 1143001"/>
              <a:gd name="connsiteX0" fmla="*/ 481263 w 481263"/>
              <a:gd name="connsiteY0" fmla="*/ 1164705 h 1164705"/>
              <a:gd name="connsiteX1" fmla="*/ 204537 w 481263"/>
              <a:gd name="connsiteY1" fmla="*/ 563126 h 1164705"/>
              <a:gd name="connsiteX2" fmla="*/ 144379 w 481263"/>
              <a:gd name="connsiteY2" fmla="*/ 466873 h 1164705"/>
              <a:gd name="connsiteX3" fmla="*/ 48126 w 481263"/>
              <a:gd name="connsiteY3" fmla="*/ 262336 h 1164705"/>
              <a:gd name="connsiteX4" fmla="*/ 12032 w 481263"/>
              <a:gd name="connsiteY4" fmla="*/ 21704 h 1164705"/>
              <a:gd name="connsiteX5" fmla="*/ 0 w 481263"/>
              <a:gd name="connsiteY5" fmla="*/ 9674 h 1164705"/>
              <a:gd name="connsiteX0" fmla="*/ 493295 w 493295"/>
              <a:gd name="connsiteY0" fmla="*/ 1215189 h 1215189"/>
              <a:gd name="connsiteX1" fmla="*/ 216569 w 493295"/>
              <a:gd name="connsiteY1" fmla="*/ 613610 h 1215189"/>
              <a:gd name="connsiteX2" fmla="*/ 156411 w 493295"/>
              <a:gd name="connsiteY2" fmla="*/ 517357 h 1215189"/>
              <a:gd name="connsiteX3" fmla="*/ 60158 w 493295"/>
              <a:gd name="connsiteY3" fmla="*/ 312820 h 1215189"/>
              <a:gd name="connsiteX4" fmla="*/ 24064 w 493295"/>
              <a:gd name="connsiteY4" fmla="*/ 72188 h 1215189"/>
              <a:gd name="connsiteX5" fmla="*/ 0 w 493295"/>
              <a:gd name="connsiteY5" fmla="*/ 0 h 1215189"/>
              <a:gd name="connsiteX0" fmla="*/ 517358 w 517358"/>
              <a:gd name="connsiteY0" fmla="*/ 1239252 h 1239252"/>
              <a:gd name="connsiteX1" fmla="*/ 240632 w 517358"/>
              <a:gd name="connsiteY1" fmla="*/ 637673 h 1239252"/>
              <a:gd name="connsiteX2" fmla="*/ 180474 w 517358"/>
              <a:gd name="connsiteY2" fmla="*/ 541420 h 1239252"/>
              <a:gd name="connsiteX3" fmla="*/ 84221 w 517358"/>
              <a:gd name="connsiteY3" fmla="*/ 336883 h 1239252"/>
              <a:gd name="connsiteX4" fmla="*/ 48127 w 517358"/>
              <a:gd name="connsiteY4" fmla="*/ 96251 h 1239252"/>
              <a:gd name="connsiteX5" fmla="*/ 24063 w 517358"/>
              <a:gd name="connsiteY5" fmla="*/ 24063 h 1239252"/>
              <a:gd name="connsiteX6" fmla="*/ 0 w 517358"/>
              <a:gd name="connsiteY6" fmla="*/ 0 h 1239252"/>
              <a:gd name="connsiteX0" fmla="*/ 577516 w 577516"/>
              <a:gd name="connsiteY0" fmla="*/ 1335505 h 1335505"/>
              <a:gd name="connsiteX1" fmla="*/ 300790 w 577516"/>
              <a:gd name="connsiteY1" fmla="*/ 733926 h 1335505"/>
              <a:gd name="connsiteX2" fmla="*/ 240632 w 577516"/>
              <a:gd name="connsiteY2" fmla="*/ 637673 h 1335505"/>
              <a:gd name="connsiteX3" fmla="*/ 144379 w 577516"/>
              <a:gd name="connsiteY3" fmla="*/ 433136 h 1335505"/>
              <a:gd name="connsiteX4" fmla="*/ 108285 w 577516"/>
              <a:gd name="connsiteY4" fmla="*/ 192504 h 1335505"/>
              <a:gd name="connsiteX5" fmla="*/ 84221 w 577516"/>
              <a:gd name="connsiteY5" fmla="*/ 120316 h 1335505"/>
              <a:gd name="connsiteX6" fmla="*/ 0 w 577516"/>
              <a:gd name="connsiteY6" fmla="*/ 0 h 1335505"/>
              <a:gd name="connsiteX0" fmla="*/ 553453 w 553453"/>
              <a:gd name="connsiteY0" fmla="*/ 1347536 h 1347536"/>
              <a:gd name="connsiteX1" fmla="*/ 300790 w 553453"/>
              <a:gd name="connsiteY1" fmla="*/ 733926 h 1347536"/>
              <a:gd name="connsiteX2" fmla="*/ 240632 w 553453"/>
              <a:gd name="connsiteY2" fmla="*/ 637673 h 1347536"/>
              <a:gd name="connsiteX3" fmla="*/ 144379 w 553453"/>
              <a:gd name="connsiteY3" fmla="*/ 433136 h 1347536"/>
              <a:gd name="connsiteX4" fmla="*/ 108285 w 553453"/>
              <a:gd name="connsiteY4" fmla="*/ 192504 h 1347536"/>
              <a:gd name="connsiteX5" fmla="*/ 84221 w 553453"/>
              <a:gd name="connsiteY5" fmla="*/ 120316 h 1347536"/>
              <a:gd name="connsiteX6" fmla="*/ 0 w 553453"/>
              <a:gd name="connsiteY6" fmla="*/ 0 h 134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453" h="1347536">
                <a:moveTo>
                  <a:pt x="553453" y="1347536"/>
                </a:moveTo>
                <a:lnTo>
                  <a:pt x="300790" y="733926"/>
                </a:lnTo>
                <a:lnTo>
                  <a:pt x="240632" y="637673"/>
                </a:lnTo>
                <a:lnTo>
                  <a:pt x="144379" y="433136"/>
                </a:lnTo>
                <a:cubicBezTo>
                  <a:pt x="122321" y="399046"/>
                  <a:pt x="115805" y="192504"/>
                  <a:pt x="108285" y="192504"/>
                </a:cubicBezTo>
                <a:cubicBezTo>
                  <a:pt x="100264" y="150394"/>
                  <a:pt x="86728" y="122822"/>
                  <a:pt x="84221" y="120316"/>
                </a:cubicBezTo>
                <a:cubicBezTo>
                  <a:pt x="76200" y="104274"/>
                  <a:pt x="5013" y="5013"/>
                  <a:pt x="0" y="0"/>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9" name="Freeform: Shape 8"/>
          <p:cNvSpPr/>
          <p:nvPr/>
        </p:nvSpPr>
        <p:spPr>
          <a:xfrm>
            <a:off x="4318548" y="639794"/>
            <a:ext cx="1464567" cy="328204"/>
          </a:xfrm>
          <a:custGeom>
            <a:avLst/>
            <a:gdLst>
              <a:gd name="connsiteX0" fmla="*/ 0 w 2995863"/>
              <a:gd name="connsiteY0" fmla="*/ 0 h 685800"/>
              <a:gd name="connsiteX1" fmla="*/ 385010 w 2995863"/>
              <a:gd name="connsiteY1" fmla="*/ 60158 h 685800"/>
              <a:gd name="connsiteX2" fmla="*/ 553452 w 2995863"/>
              <a:gd name="connsiteY2" fmla="*/ 120316 h 685800"/>
              <a:gd name="connsiteX3" fmla="*/ 830179 w 2995863"/>
              <a:gd name="connsiteY3" fmla="*/ 48127 h 685800"/>
              <a:gd name="connsiteX4" fmla="*/ 1118937 w 2995863"/>
              <a:gd name="connsiteY4" fmla="*/ 577516 h 685800"/>
              <a:gd name="connsiteX5" fmla="*/ 1528010 w 2995863"/>
              <a:gd name="connsiteY5" fmla="*/ 421106 h 685800"/>
              <a:gd name="connsiteX6" fmla="*/ 1732547 w 2995863"/>
              <a:gd name="connsiteY6" fmla="*/ 385011 h 685800"/>
              <a:gd name="connsiteX7" fmla="*/ 1949116 w 2995863"/>
              <a:gd name="connsiteY7" fmla="*/ 457200 h 685800"/>
              <a:gd name="connsiteX8" fmla="*/ 2057400 w 2995863"/>
              <a:gd name="connsiteY8" fmla="*/ 529390 h 685800"/>
              <a:gd name="connsiteX9" fmla="*/ 2093495 w 2995863"/>
              <a:gd name="connsiteY9" fmla="*/ 565485 h 685800"/>
              <a:gd name="connsiteX10" fmla="*/ 2273968 w 2995863"/>
              <a:gd name="connsiteY10" fmla="*/ 505327 h 685800"/>
              <a:gd name="connsiteX11" fmla="*/ 2406316 w 2995863"/>
              <a:gd name="connsiteY11" fmla="*/ 553453 h 685800"/>
              <a:gd name="connsiteX12" fmla="*/ 2586789 w 2995863"/>
              <a:gd name="connsiteY12" fmla="*/ 541421 h 685800"/>
              <a:gd name="connsiteX13" fmla="*/ 2731168 w 2995863"/>
              <a:gd name="connsiteY13" fmla="*/ 553453 h 685800"/>
              <a:gd name="connsiteX14" fmla="*/ 2803358 w 2995863"/>
              <a:gd name="connsiteY14" fmla="*/ 613611 h 685800"/>
              <a:gd name="connsiteX15" fmla="*/ 2995863 w 2995863"/>
              <a:gd name="connsiteY15" fmla="*/ 6858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95863" h="685800">
                <a:moveTo>
                  <a:pt x="0" y="0"/>
                </a:moveTo>
                <a:lnTo>
                  <a:pt x="385010" y="60158"/>
                </a:lnTo>
                <a:lnTo>
                  <a:pt x="553452" y="120316"/>
                </a:lnTo>
                <a:lnTo>
                  <a:pt x="830179" y="48127"/>
                </a:lnTo>
                <a:lnTo>
                  <a:pt x="1118937" y="577516"/>
                </a:lnTo>
                <a:lnTo>
                  <a:pt x="1528010" y="421106"/>
                </a:lnTo>
                <a:lnTo>
                  <a:pt x="1732547" y="385011"/>
                </a:lnTo>
                <a:lnTo>
                  <a:pt x="1949116" y="457200"/>
                </a:lnTo>
                <a:lnTo>
                  <a:pt x="2057400" y="529390"/>
                </a:lnTo>
                <a:lnTo>
                  <a:pt x="2093495" y="565485"/>
                </a:lnTo>
                <a:lnTo>
                  <a:pt x="2273968" y="505327"/>
                </a:lnTo>
                <a:lnTo>
                  <a:pt x="2406316" y="553453"/>
                </a:lnTo>
                <a:lnTo>
                  <a:pt x="2586789" y="541421"/>
                </a:lnTo>
                <a:lnTo>
                  <a:pt x="2731168" y="553453"/>
                </a:lnTo>
                <a:lnTo>
                  <a:pt x="2803358" y="613611"/>
                </a:lnTo>
                <a:lnTo>
                  <a:pt x="2995863" y="685800"/>
                </a:ln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10" name="Freeform: Shape 9"/>
          <p:cNvSpPr/>
          <p:nvPr/>
        </p:nvSpPr>
        <p:spPr>
          <a:xfrm>
            <a:off x="5570071" y="3852742"/>
            <a:ext cx="604586" cy="449122"/>
          </a:xfrm>
          <a:custGeom>
            <a:avLst/>
            <a:gdLst>
              <a:gd name="connsiteX0" fmla="*/ 372979 w 372979"/>
              <a:gd name="connsiteY0" fmla="*/ 0 h 324853"/>
              <a:gd name="connsiteX1" fmla="*/ 192506 w 372979"/>
              <a:gd name="connsiteY1" fmla="*/ 264695 h 324853"/>
              <a:gd name="connsiteX2" fmla="*/ 0 w 372979"/>
              <a:gd name="connsiteY2" fmla="*/ 324853 h 324853"/>
              <a:gd name="connsiteX0" fmla="*/ 372979 w 372979"/>
              <a:gd name="connsiteY0" fmla="*/ 0 h 324853"/>
              <a:gd name="connsiteX1" fmla="*/ 204538 w 372979"/>
              <a:gd name="connsiteY1" fmla="*/ 204537 h 324853"/>
              <a:gd name="connsiteX2" fmla="*/ 0 w 372979"/>
              <a:gd name="connsiteY2" fmla="*/ 324853 h 324853"/>
              <a:gd name="connsiteX0" fmla="*/ 1203158 w 1203158"/>
              <a:gd name="connsiteY0" fmla="*/ 0 h 709864"/>
              <a:gd name="connsiteX1" fmla="*/ 1034717 w 1203158"/>
              <a:gd name="connsiteY1" fmla="*/ 204537 h 709864"/>
              <a:gd name="connsiteX2" fmla="*/ 0 w 1203158"/>
              <a:gd name="connsiteY2" fmla="*/ 709864 h 709864"/>
              <a:gd name="connsiteX0" fmla="*/ 1203158 w 1203158"/>
              <a:gd name="connsiteY0" fmla="*/ 0 h 709864"/>
              <a:gd name="connsiteX1" fmla="*/ 1034717 w 1203158"/>
              <a:gd name="connsiteY1" fmla="*/ 204537 h 709864"/>
              <a:gd name="connsiteX2" fmla="*/ 397043 w 1203158"/>
              <a:gd name="connsiteY2" fmla="*/ 541420 h 709864"/>
              <a:gd name="connsiteX3" fmla="*/ 0 w 1203158"/>
              <a:gd name="connsiteY3" fmla="*/ 709864 h 709864"/>
              <a:gd name="connsiteX0" fmla="*/ 1203158 w 1203158"/>
              <a:gd name="connsiteY0" fmla="*/ 0 h 709864"/>
              <a:gd name="connsiteX1" fmla="*/ 1034717 w 1203158"/>
              <a:gd name="connsiteY1" fmla="*/ 204537 h 709864"/>
              <a:gd name="connsiteX2" fmla="*/ 517359 w 1203158"/>
              <a:gd name="connsiteY2" fmla="*/ 517357 h 709864"/>
              <a:gd name="connsiteX3" fmla="*/ 0 w 1203158"/>
              <a:gd name="connsiteY3" fmla="*/ 709864 h 709864"/>
              <a:gd name="connsiteX0" fmla="*/ 1263315 w 1263315"/>
              <a:gd name="connsiteY0" fmla="*/ 0 h 938464"/>
              <a:gd name="connsiteX1" fmla="*/ 1094874 w 1263315"/>
              <a:gd name="connsiteY1" fmla="*/ 204537 h 938464"/>
              <a:gd name="connsiteX2" fmla="*/ 577516 w 1263315"/>
              <a:gd name="connsiteY2" fmla="*/ 517357 h 938464"/>
              <a:gd name="connsiteX3" fmla="*/ 0 w 1263315"/>
              <a:gd name="connsiteY3" fmla="*/ 938464 h 938464"/>
              <a:gd name="connsiteX0" fmla="*/ 1263315 w 1263315"/>
              <a:gd name="connsiteY0" fmla="*/ 0 h 938464"/>
              <a:gd name="connsiteX1" fmla="*/ 1094874 w 1263315"/>
              <a:gd name="connsiteY1" fmla="*/ 204537 h 938464"/>
              <a:gd name="connsiteX2" fmla="*/ 577516 w 1263315"/>
              <a:gd name="connsiteY2" fmla="*/ 517357 h 938464"/>
              <a:gd name="connsiteX3" fmla="*/ 565485 w 1263315"/>
              <a:gd name="connsiteY3" fmla="*/ 505326 h 938464"/>
              <a:gd name="connsiteX4" fmla="*/ 0 w 1263315"/>
              <a:gd name="connsiteY4" fmla="*/ 938464 h 938464"/>
              <a:gd name="connsiteX0" fmla="*/ 1263315 w 1263315"/>
              <a:gd name="connsiteY0" fmla="*/ 0 h 938464"/>
              <a:gd name="connsiteX1" fmla="*/ 1094874 w 1263315"/>
              <a:gd name="connsiteY1" fmla="*/ 204537 h 938464"/>
              <a:gd name="connsiteX2" fmla="*/ 577516 w 1263315"/>
              <a:gd name="connsiteY2" fmla="*/ 517357 h 938464"/>
              <a:gd name="connsiteX3" fmla="*/ 565485 w 1263315"/>
              <a:gd name="connsiteY3" fmla="*/ 505326 h 938464"/>
              <a:gd name="connsiteX4" fmla="*/ 0 w 1263315"/>
              <a:gd name="connsiteY4" fmla="*/ 938464 h 938464"/>
              <a:gd name="connsiteX0" fmla="*/ 1263315 w 1263315"/>
              <a:gd name="connsiteY0" fmla="*/ 0 h 938464"/>
              <a:gd name="connsiteX1" fmla="*/ 1094874 w 1263315"/>
              <a:gd name="connsiteY1" fmla="*/ 204537 h 938464"/>
              <a:gd name="connsiteX2" fmla="*/ 577516 w 1263315"/>
              <a:gd name="connsiteY2" fmla="*/ 517357 h 938464"/>
              <a:gd name="connsiteX3" fmla="*/ 493295 w 1263315"/>
              <a:gd name="connsiteY3" fmla="*/ 577515 h 938464"/>
              <a:gd name="connsiteX4" fmla="*/ 0 w 1263315"/>
              <a:gd name="connsiteY4" fmla="*/ 938464 h 938464"/>
              <a:gd name="connsiteX0" fmla="*/ 1263315 w 1263315"/>
              <a:gd name="connsiteY0" fmla="*/ 0 h 938464"/>
              <a:gd name="connsiteX1" fmla="*/ 1094874 w 1263315"/>
              <a:gd name="connsiteY1" fmla="*/ 204537 h 938464"/>
              <a:gd name="connsiteX2" fmla="*/ 577516 w 1263315"/>
              <a:gd name="connsiteY2" fmla="*/ 517357 h 938464"/>
              <a:gd name="connsiteX3" fmla="*/ 433138 w 1263315"/>
              <a:gd name="connsiteY3" fmla="*/ 577515 h 938464"/>
              <a:gd name="connsiteX4" fmla="*/ 0 w 1263315"/>
              <a:gd name="connsiteY4" fmla="*/ 938464 h 938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315" h="938464">
                <a:moveTo>
                  <a:pt x="1263315" y="0"/>
                </a:moveTo>
                <a:lnTo>
                  <a:pt x="1094874" y="204537"/>
                </a:lnTo>
                <a:cubicBezTo>
                  <a:pt x="960521" y="294774"/>
                  <a:pt x="749969" y="433136"/>
                  <a:pt x="577516" y="517357"/>
                </a:cubicBezTo>
                <a:cubicBezTo>
                  <a:pt x="489285" y="567488"/>
                  <a:pt x="529391" y="507331"/>
                  <a:pt x="433138" y="577515"/>
                </a:cubicBezTo>
                <a:cubicBezTo>
                  <a:pt x="1" y="792078"/>
                  <a:pt x="94248" y="866274"/>
                  <a:pt x="0" y="938464"/>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1" name="Freeform: Shape 10"/>
          <p:cNvSpPr/>
          <p:nvPr/>
        </p:nvSpPr>
        <p:spPr>
          <a:xfrm>
            <a:off x="6174657" y="3852742"/>
            <a:ext cx="63338" cy="850794"/>
          </a:xfrm>
          <a:custGeom>
            <a:avLst/>
            <a:gdLst>
              <a:gd name="connsiteX0" fmla="*/ 0 w 108284"/>
              <a:gd name="connsiteY0" fmla="*/ 0 h 589547"/>
              <a:gd name="connsiteX1" fmla="*/ 96252 w 108284"/>
              <a:gd name="connsiteY1" fmla="*/ 180474 h 589547"/>
              <a:gd name="connsiteX2" fmla="*/ 108284 w 108284"/>
              <a:gd name="connsiteY2" fmla="*/ 360947 h 589547"/>
              <a:gd name="connsiteX3" fmla="*/ 96252 w 108284"/>
              <a:gd name="connsiteY3" fmla="*/ 589547 h 589547"/>
              <a:gd name="connsiteX0" fmla="*/ 0 w 108284"/>
              <a:gd name="connsiteY0" fmla="*/ 0 h 1732547"/>
              <a:gd name="connsiteX1" fmla="*/ 96252 w 108284"/>
              <a:gd name="connsiteY1" fmla="*/ 180474 h 1732547"/>
              <a:gd name="connsiteX2" fmla="*/ 108284 w 108284"/>
              <a:gd name="connsiteY2" fmla="*/ 360947 h 1732547"/>
              <a:gd name="connsiteX3" fmla="*/ 60157 w 108284"/>
              <a:gd name="connsiteY3" fmla="*/ 1732547 h 1732547"/>
              <a:gd name="connsiteX0" fmla="*/ 0 w 108284"/>
              <a:gd name="connsiteY0" fmla="*/ 0 h 1732547"/>
              <a:gd name="connsiteX1" fmla="*/ 96252 w 108284"/>
              <a:gd name="connsiteY1" fmla="*/ 180474 h 1732547"/>
              <a:gd name="connsiteX2" fmla="*/ 108284 w 108284"/>
              <a:gd name="connsiteY2" fmla="*/ 360947 h 1732547"/>
              <a:gd name="connsiteX3" fmla="*/ 60157 w 108284"/>
              <a:gd name="connsiteY3" fmla="*/ 1046747 h 1732547"/>
              <a:gd name="connsiteX4" fmla="*/ 60157 w 108284"/>
              <a:gd name="connsiteY4" fmla="*/ 1732547 h 1732547"/>
              <a:gd name="connsiteX0" fmla="*/ 0 w 108284"/>
              <a:gd name="connsiteY0" fmla="*/ 0 h 1732547"/>
              <a:gd name="connsiteX1" fmla="*/ 96252 w 108284"/>
              <a:gd name="connsiteY1" fmla="*/ 180474 h 1732547"/>
              <a:gd name="connsiteX2" fmla="*/ 108284 w 108284"/>
              <a:gd name="connsiteY2" fmla="*/ 360947 h 1732547"/>
              <a:gd name="connsiteX3" fmla="*/ 60157 w 108284"/>
              <a:gd name="connsiteY3" fmla="*/ 1046747 h 1732547"/>
              <a:gd name="connsiteX4" fmla="*/ 60157 w 108284"/>
              <a:gd name="connsiteY4" fmla="*/ 1732547 h 1732547"/>
              <a:gd name="connsiteX0" fmla="*/ 0 w 108284"/>
              <a:gd name="connsiteY0" fmla="*/ 0 h 1732547"/>
              <a:gd name="connsiteX1" fmla="*/ 96252 w 108284"/>
              <a:gd name="connsiteY1" fmla="*/ 180474 h 1732547"/>
              <a:gd name="connsiteX2" fmla="*/ 108284 w 108284"/>
              <a:gd name="connsiteY2" fmla="*/ 360947 h 1732547"/>
              <a:gd name="connsiteX3" fmla="*/ 60157 w 108284"/>
              <a:gd name="connsiteY3" fmla="*/ 1046747 h 1732547"/>
              <a:gd name="connsiteX4" fmla="*/ 60157 w 108284"/>
              <a:gd name="connsiteY4" fmla="*/ 1732547 h 1732547"/>
              <a:gd name="connsiteX0" fmla="*/ 0 w 108284"/>
              <a:gd name="connsiteY0" fmla="*/ 0 h 1732547"/>
              <a:gd name="connsiteX1" fmla="*/ 96252 w 108284"/>
              <a:gd name="connsiteY1" fmla="*/ 180474 h 1732547"/>
              <a:gd name="connsiteX2" fmla="*/ 108284 w 108284"/>
              <a:gd name="connsiteY2" fmla="*/ 360947 h 1732547"/>
              <a:gd name="connsiteX3" fmla="*/ 60157 w 108284"/>
              <a:gd name="connsiteY3" fmla="*/ 1046747 h 1732547"/>
              <a:gd name="connsiteX4" fmla="*/ 24062 w 108284"/>
              <a:gd name="connsiteY4" fmla="*/ 1732547 h 1732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84" h="1732547">
                <a:moveTo>
                  <a:pt x="0" y="0"/>
                </a:moveTo>
                <a:lnTo>
                  <a:pt x="96252" y="180474"/>
                </a:lnTo>
                <a:lnTo>
                  <a:pt x="108284" y="360947"/>
                </a:lnTo>
                <a:cubicBezTo>
                  <a:pt x="102268" y="505326"/>
                  <a:pt x="20052" y="818147"/>
                  <a:pt x="60157" y="1046747"/>
                </a:cubicBezTo>
                <a:cubicBezTo>
                  <a:pt x="112294" y="1347536"/>
                  <a:pt x="24062" y="1618247"/>
                  <a:pt x="24062" y="1732547"/>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21" name="Freeform: Shape 20"/>
          <p:cNvSpPr/>
          <p:nvPr/>
        </p:nvSpPr>
        <p:spPr>
          <a:xfrm>
            <a:off x="5875242" y="3449683"/>
            <a:ext cx="282141" cy="270624"/>
          </a:xfrm>
          <a:custGeom>
            <a:avLst/>
            <a:gdLst>
              <a:gd name="connsiteX0" fmla="*/ 589548 w 589548"/>
              <a:gd name="connsiteY0" fmla="*/ 565484 h 565484"/>
              <a:gd name="connsiteX1" fmla="*/ 348916 w 589548"/>
              <a:gd name="connsiteY1" fmla="*/ 348916 h 565484"/>
              <a:gd name="connsiteX2" fmla="*/ 240632 w 589548"/>
              <a:gd name="connsiteY2" fmla="*/ 192505 h 565484"/>
              <a:gd name="connsiteX3" fmla="*/ 0 w 589548"/>
              <a:gd name="connsiteY3" fmla="*/ 0 h 565484"/>
            </a:gdLst>
            <a:ahLst/>
            <a:cxnLst>
              <a:cxn ang="0">
                <a:pos x="connsiteX0" y="connsiteY0"/>
              </a:cxn>
              <a:cxn ang="0">
                <a:pos x="connsiteX1" y="connsiteY1"/>
              </a:cxn>
              <a:cxn ang="0">
                <a:pos x="connsiteX2" y="connsiteY2"/>
              </a:cxn>
              <a:cxn ang="0">
                <a:pos x="connsiteX3" y="connsiteY3"/>
              </a:cxn>
            </a:cxnLst>
            <a:rect l="l" t="t" r="r" b="b"/>
            <a:pathLst>
              <a:path w="589548" h="565484">
                <a:moveTo>
                  <a:pt x="589548" y="565484"/>
                </a:moveTo>
                <a:lnTo>
                  <a:pt x="348916" y="348916"/>
                </a:lnTo>
                <a:lnTo>
                  <a:pt x="240632" y="192505"/>
                </a:lnTo>
                <a:lnTo>
                  <a:pt x="0" y="0"/>
                </a:ln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23" name="Freeform: Shape 22"/>
          <p:cNvSpPr/>
          <p:nvPr/>
        </p:nvSpPr>
        <p:spPr>
          <a:xfrm>
            <a:off x="4028374" y="3052270"/>
            <a:ext cx="1852626" cy="604587"/>
          </a:xfrm>
          <a:custGeom>
            <a:avLst/>
            <a:gdLst>
              <a:gd name="connsiteX0" fmla="*/ 4114800 w 4114800"/>
              <a:gd name="connsiteY0" fmla="*/ 1034716 h 1263316"/>
              <a:gd name="connsiteX1" fmla="*/ 3922295 w 4114800"/>
              <a:gd name="connsiteY1" fmla="*/ 1143000 h 1263316"/>
              <a:gd name="connsiteX2" fmla="*/ 3910264 w 4114800"/>
              <a:gd name="connsiteY2" fmla="*/ 1263316 h 1263316"/>
              <a:gd name="connsiteX3" fmla="*/ 3753853 w 4114800"/>
              <a:gd name="connsiteY3" fmla="*/ 1106905 h 1263316"/>
              <a:gd name="connsiteX4" fmla="*/ 3657600 w 4114800"/>
              <a:gd name="connsiteY4" fmla="*/ 998621 h 1263316"/>
              <a:gd name="connsiteX5" fmla="*/ 3621506 w 4114800"/>
              <a:gd name="connsiteY5" fmla="*/ 902369 h 1263316"/>
              <a:gd name="connsiteX6" fmla="*/ 3465095 w 4114800"/>
              <a:gd name="connsiteY6" fmla="*/ 830179 h 1263316"/>
              <a:gd name="connsiteX7" fmla="*/ 3368843 w 4114800"/>
              <a:gd name="connsiteY7" fmla="*/ 649705 h 1263316"/>
              <a:gd name="connsiteX8" fmla="*/ 3224464 w 4114800"/>
              <a:gd name="connsiteY8" fmla="*/ 565484 h 1263316"/>
              <a:gd name="connsiteX9" fmla="*/ 3080085 w 4114800"/>
              <a:gd name="connsiteY9" fmla="*/ 409074 h 1263316"/>
              <a:gd name="connsiteX10" fmla="*/ 2923674 w 4114800"/>
              <a:gd name="connsiteY10" fmla="*/ 360948 h 1263316"/>
              <a:gd name="connsiteX11" fmla="*/ 2803358 w 4114800"/>
              <a:gd name="connsiteY11" fmla="*/ 312821 h 1263316"/>
              <a:gd name="connsiteX12" fmla="*/ 2767264 w 4114800"/>
              <a:gd name="connsiteY12" fmla="*/ 252663 h 1263316"/>
              <a:gd name="connsiteX13" fmla="*/ 2695074 w 4114800"/>
              <a:gd name="connsiteY13" fmla="*/ 60158 h 1263316"/>
              <a:gd name="connsiteX14" fmla="*/ 2622885 w 4114800"/>
              <a:gd name="connsiteY14" fmla="*/ 60158 h 1263316"/>
              <a:gd name="connsiteX15" fmla="*/ 2418348 w 4114800"/>
              <a:gd name="connsiteY15" fmla="*/ 144379 h 1263316"/>
              <a:gd name="connsiteX16" fmla="*/ 2346158 w 4114800"/>
              <a:gd name="connsiteY16" fmla="*/ 0 h 1263316"/>
              <a:gd name="connsiteX17" fmla="*/ 2249906 w 4114800"/>
              <a:gd name="connsiteY17" fmla="*/ 24063 h 1263316"/>
              <a:gd name="connsiteX18" fmla="*/ 1961148 w 4114800"/>
              <a:gd name="connsiteY18" fmla="*/ 144379 h 1263316"/>
              <a:gd name="connsiteX19" fmla="*/ 1564106 w 4114800"/>
              <a:gd name="connsiteY19" fmla="*/ 481263 h 1263316"/>
              <a:gd name="connsiteX20" fmla="*/ 1371600 w 4114800"/>
              <a:gd name="connsiteY20" fmla="*/ 637674 h 1263316"/>
              <a:gd name="connsiteX21" fmla="*/ 1371600 w 4114800"/>
              <a:gd name="connsiteY21" fmla="*/ 818148 h 1263316"/>
              <a:gd name="connsiteX22" fmla="*/ 1431758 w 4114800"/>
              <a:gd name="connsiteY22" fmla="*/ 926432 h 1263316"/>
              <a:gd name="connsiteX23" fmla="*/ 1419727 w 4114800"/>
              <a:gd name="connsiteY23" fmla="*/ 1094874 h 1263316"/>
              <a:gd name="connsiteX24" fmla="*/ 842211 w 4114800"/>
              <a:gd name="connsiteY24" fmla="*/ 1106905 h 1263316"/>
              <a:gd name="connsiteX25" fmla="*/ 757990 w 4114800"/>
              <a:gd name="connsiteY25" fmla="*/ 1082842 h 1263316"/>
              <a:gd name="connsiteX26" fmla="*/ 661737 w 4114800"/>
              <a:gd name="connsiteY26" fmla="*/ 1106905 h 1263316"/>
              <a:gd name="connsiteX27" fmla="*/ 0 w 4114800"/>
              <a:gd name="connsiteY27" fmla="*/ 637674 h 1263316"/>
              <a:gd name="connsiteX0" fmla="*/ 4114800 w 4114800"/>
              <a:gd name="connsiteY0" fmla="*/ 1034716 h 1263316"/>
              <a:gd name="connsiteX1" fmla="*/ 3922295 w 4114800"/>
              <a:gd name="connsiteY1" fmla="*/ 1143000 h 1263316"/>
              <a:gd name="connsiteX2" fmla="*/ 3910264 w 4114800"/>
              <a:gd name="connsiteY2" fmla="*/ 1263316 h 1263316"/>
              <a:gd name="connsiteX3" fmla="*/ 3753853 w 4114800"/>
              <a:gd name="connsiteY3" fmla="*/ 1106905 h 1263316"/>
              <a:gd name="connsiteX4" fmla="*/ 3657600 w 4114800"/>
              <a:gd name="connsiteY4" fmla="*/ 998621 h 1263316"/>
              <a:gd name="connsiteX5" fmla="*/ 3465095 w 4114800"/>
              <a:gd name="connsiteY5" fmla="*/ 830179 h 1263316"/>
              <a:gd name="connsiteX6" fmla="*/ 3368843 w 4114800"/>
              <a:gd name="connsiteY6" fmla="*/ 649705 h 1263316"/>
              <a:gd name="connsiteX7" fmla="*/ 3224464 w 4114800"/>
              <a:gd name="connsiteY7" fmla="*/ 565484 h 1263316"/>
              <a:gd name="connsiteX8" fmla="*/ 3080085 w 4114800"/>
              <a:gd name="connsiteY8" fmla="*/ 409074 h 1263316"/>
              <a:gd name="connsiteX9" fmla="*/ 2923674 w 4114800"/>
              <a:gd name="connsiteY9" fmla="*/ 360948 h 1263316"/>
              <a:gd name="connsiteX10" fmla="*/ 2803358 w 4114800"/>
              <a:gd name="connsiteY10" fmla="*/ 312821 h 1263316"/>
              <a:gd name="connsiteX11" fmla="*/ 2767264 w 4114800"/>
              <a:gd name="connsiteY11" fmla="*/ 252663 h 1263316"/>
              <a:gd name="connsiteX12" fmla="*/ 2695074 w 4114800"/>
              <a:gd name="connsiteY12" fmla="*/ 60158 h 1263316"/>
              <a:gd name="connsiteX13" fmla="*/ 2622885 w 4114800"/>
              <a:gd name="connsiteY13" fmla="*/ 60158 h 1263316"/>
              <a:gd name="connsiteX14" fmla="*/ 2418348 w 4114800"/>
              <a:gd name="connsiteY14" fmla="*/ 144379 h 1263316"/>
              <a:gd name="connsiteX15" fmla="*/ 2346158 w 4114800"/>
              <a:gd name="connsiteY15" fmla="*/ 0 h 1263316"/>
              <a:gd name="connsiteX16" fmla="*/ 2249906 w 4114800"/>
              <a:gd name="connsiteY16" fmla="*/ 24063 h 1263316"/>
              <a:gd name="connsiteX17" fmla="*/ 1961148 w 4114800"/>
              <a:gd name="connsiteY17" fmla="*/ 144379 h 1263316"/>
              <a:gd name="connsiteX18" fmla="*/ 1564106 w 4114800"/>
              <a:gd name="connsiteY18" fmla="*/ 481263 h 1263316"/>
              <a:gd name="connsiteX19" fmla="*/ 1371600 w 4114800"/>
              <a:gd name="connsiteY19" fmla="*/ 637674 h 1263316"/>
              <a:gd name="connsiteX20" fmla="*/ 1371600 w 4114800"/>
              <a:gd name="connsiteY20" fmla="*/ 818148 h 1263316"/>
              <a:gd name="connsiteX21" fmla="*/ 1431758 w 4114800"/>
              <a:gd name="connsiteY21" fmla="*/ 926432 h 1263316"/>
              <a:gd name="connsiteX22" fmla="*/ 1419727 w 4114800"/>
              <a:gd name="connsiteY22" fmla="*/ 1094874 h 1263316"/>
              <a:gd name="connsiteX23" fmla="*/ 842211 w 4114800"/>
              <a:gd name="connsiteY23" fmla="*/ 1106905 h 1263316"/>
              <a:gd name="connsiteX24" fmla="*/ 757990 w 4114800"/>
              <a:gd name="connsiteY24" fmla="*/ 1082842 h 1263316"/>
              <a:gd name="connsiteX25" fmla="*/ 661737 w 4114800"/>
              <a:gd name="connsiteY25" fmla="*/ 1106905 h 1263316"/>
              <a:gd name="connsiteX26" fmla="*/ 0 w 4114800"/>
              <a:gd name="connsiteY26" fmla="*/ 637674 h 1263316"/>
              <a:gd name="connsiteX0" fmla="*/ 4114800 w 4114800"/>
              <a:gd name="connsiteY0" fmla="*/ 1034716 h 1263316"/>
              <a:gd name="connsiteX1" fmla="*/ 3922295 w 4114800"/>
              <a:gd name="connsiteY1" fmla="*/ 1143000 h 1263316"/>
              <a:gd name="connsiteX2" fmla="*/ 3910264 w 4114800"/>
              <a:gd name="connsiteY2" fmla="*/ 1263316 h 1263316"/>
              <a:gd name="connsiteX3" fmla="*/ 3753853 w 4114800"/>
              <a:gd name="connsiteY3" fmla="*/ 1106905 h 1263316"/>
              <a:gd name="connsiteX4" fmla="*/ 3657600 w 4114800"/>
              <a:gd name="connsiteY4" fmla="*/ 998621 h 1263316"/>
              <a:gd name="connsiteX5" fmla="*/ 3368843 w 4114800"/>
              <a:gd name="connsiteY5" fmla="*/ 649705 h 1263316"/>
              <a:gd name="connsiteX6" fmla="*/ 3224464 w 4114800"/>
              <a:gd name="connsiteY6" fmla="*/ 565484 h 1263316"/>
              <a:gd name="connsiteX7" fmla="*/ 3080085 w 4114800"/>
              <a:gd name="connsiteY7" fmla="*/ 409074 h 1263316"/>
              <a:gd name="connsiteX8" fmla="*/ 2923674 w 4114800"/>
              <a:gd name="connsiteY8" fmla="*/ 360948 h 1263316"/>
              <a:gd name="connsiteX9" fmla="*/ 2803358 w 4114800"/>
              <a:gd name="connsiteY9" fmla="*/ 312821 h 1263316"/>
              <a:gd name="connsiteX10" fmla="*/ 2767264 w 4114800"/>
              <a:gd name="connsiteY10" fmla="*/ 252663 h 1263316"/>
              <a:gd name="connsiteX11" fmla="*/ 2695074 w 4114800"/>
              <a:gd name="connsiteY11" fmla="*/ 60158 h 1263316"/>
              <a:gd name="connsiteX12" fmla="*/ 2622885 w 4114800"/>
              <a:gd name="connsiteY12" fmla="*/ 60158 h 1263316"/>
              <a:gd name="connsiteX13" fmla="*/ 2418348 w 4114800"/>
              <a:gd name="connsiteY13" fmla="*/ 144379 h 1263316"/>
              <a:gd name="connsiteX14" fmla="*/ 2346158 w 4114800"/>
              <a:gd name="connsiteY14" fmla="*/ 0 h 1263316"/>
              <a:gd name="connsiteX15" fmla="*/ 2249906 w 4114800"/>
              <a:gd name="connsiteY15" fmla="*/ 24063 h 1263316"/>
              <a:gd name="connsiteX16" fmla="*/ 1961148 w 4114800"/>
              <a:gd name="connsiteY16" fmla="*/ 144379 h 1263316"/>
              <a:gd name="connsiteX17" fmla="*/ 1564106 w 4114800"/>
              <a:gd name="connsiteY17" fmla="*/ 481263 h 1263316"/>
              <a:gd name="connsiteX18" fmla="*/ 1371600 w 4114800"/>
              <a:gd name="connsiteY18" fmla="*/ 637674 h 1263316"/>
              <a:gd name="connsiteX19" fmla="*/ 1371600 w 4114800"/>
              <a:gd name="connsiteY19" fmla="*/ 818148 h 1263316"/>
              <a:gd name="connsiteX20" fmla="*/ 1431758 w 4114800"/>
              <a:gd name="connsiteY20" fmla="*/ 926432 h 1263316"/>
              <a:gd name="connsiteX21" fmla="*/ 1419727 w 4114800"/>
              <a:gd name="connsiteY21" fmla="*/ 1094874 h 1263316"/>
              <a:gd name="connsiteX22" fmla="*/ 842211 w 4114800"/>
              <a:gd name="connsiteY22" fmla="*/ 1106905 h 1263316"/>
              <a:gd name="connsiteX23" fmla="*/ 757990 w 4114800"/>
              <a:gd name="connsiteY23" fmla="*/ 1082842 h 1263316"/>
              <a:gd name="connsiteX24" fmla="*/ 661737 w 4114800"/>
              <a:gd name="connsiteY24" fmla="*/ 1106905 h 1263316"/>
              <a:gd name="connsiteX25" fmla="*/ 0 w 4114800"/>
              <a:gd name="connsiteY25" fmla="*/ 637674 h 1263316"/>
              <a:gd name="connsiteX0" fmla="*/ 4114800 w 4114800"/>
              <a:gd name="connsiteY0" fmla="*/ 1034716 h 1263316"/>
              <a:gd name="connsiteX1" fmla="*/ 3922295 w 4114800"/>
              <a:gd name="connsiteY1" fmla="*/ 1143000 h 1263316"/>
              <a:gd name="connsiteX2" fmla="*/ 3910264 w 4114800"/>
              <a:gd name="connsiteY2" fmla="*/ 1263316 h 1263316"/>
              <a:gd name="connsiteX3" fmla="*/ 3753853 w 4114800"/>
              <a:gd name="connsiteY3" fmla="*/ 1106905 h 1263316"/>
              <a:gd name="connsiteX4" fmla="*/ 3368843 w 4114800"/>
              <a:gd name="connsiteY4" fmla="*/ 649705 h 1263316"/>
              <a:gd name="connsiteX5" fmla="*/ 3224464 w 4114800"/>
              <a:gd name="connsiteY5" fmla="*/ 565484 h 1263316"/>
              <a:gd name="connsiteX6" fmla="*/ 3080085 w 4114800"/>
              <a:gd name="connsiteY6" fmla="*/ 409074 h 1263316"/>
              <a:gd name="connsiteX7" fmla="*/ 2923674 w 4114800"/>
              <a:gd name="connsiteY7" fmla="*/ 360948 h 1263316"/>
              <a:gd name="connsiteX8" fmla="*/ 2803358 w 4114800"/>
              <a:gd name="connsiteY8" fmla="*/ 312821 h 1263316"/>
              <a:gd name="connsiteX9" fmla="*/ 2767264 w 4114800"/>
              <a:gd name="connsiteY9" fmla="*/ 252663 h 1263316"/>
              <a:gd name="connsiteX10" fmla="*/ 2695074 w 4114800"/>
              <a:gd name="connsiteY10" fmla="*/ 60158 h 1263316"/>
              <a:gd name="connsiteX11" fmla="*/ 2622885 w 4114800"/>
              <a:gd name="connsiteY11" fmla="*/ 60158 h 1263316"/>
              <a:gd name="connsiteX12" fmla="*/ 2418348 w 4114800"/>
              <a:gd name="connsiteY12" fmla="*/ 144379 h 1263316"/>
              <a:gd name="connsiteX13" fmla="*/ 2346158 w 4114800"/>
              <a:gd name="connsiteY13" fmla="*/ 0 h 1263316"/>
              <a:gd name="connsiteX14" fmla="*/ 2249906 w 4114800"/>
              <a:gd name="connsiteY14" fmla="*/ 24063 h 1263316"/>
              <a:gd name="connsiteX15" fmla="*/ 1961148 w 4114800"/>
              <a:gd name="connsiteY15" fmla="*/ 144379 h 1263316"/>
              <a:gd name="connsiteX16" fmla="*/ 1564106 w 4114800"/>
              <a:gd name="connsiteY16" fmla="*/ 481263 h 1263316"/>
              <a:gd name="connsiteX17" fmla="*/ 1371600 w 4114800"/>
              <a:gd name="connsiteY17" fmla="*/ 637674 h 1263316"/>
              <a:gd name="connsiteX18" fmla="*/ 1371600 w 4114800"/>
              <a:gd name="connsiteY18" fmla="*/ 818148 h 1263316"/>
              <a:gd name="connsiteX19" fmla="*/ 1431758 w 4114800"/>
              <a:gd name="connsiteY19" fmla="*/ 926432 h 1263316"/>
              <a:gd name="connsiteX20" fmla="*/ 1419727 w 4114800"/>
              <a:gd name="connsiteY20" fmla="*/ 1094874 h 1263316"/>
              <a:gd name="connsiteX21" fmla="*/ 842211 w 4114800"/>
              <a:gd name="connsiteY21" fmla="*/ 1106905 h 1263316"/>
              <a:gd name="connsiteX22" fmla="*/ 757990 w 4114800"/>
              <a:gd name="connsiteY22" fmla="*/ 1082842 h 1263316"/>
              <a:gd name="connsiteX23" fmla="*/ 661737 w 4114800"/>
              <a:gd name="connsiteY23" fmla="*/ 1106905 h 1263316"/>
              <a:gd name="connsiteX24" fmla="*/ 0 w 4114800"/>
              <a:gd name="connsiteY24" fmla="*/ 637674 h 1263316"/>
              <a:gd name="connsiteX0" fmla="*/ 4114800 w 4114800"/>
              <a:gd name="connsiteY0" fmla="*/ 1034716 h 1263316"/>
              <a:gd name="connsiteX1" fmla="*/ 3922295 w 4114800"/>
              <a:gd name="connsiteY1" fmla="*/ 1143000 h 1263316"/>
              <a:gd name="connsiteX2" fmla="*/ 3910264 w 4114800"/>
              <a:gd name="connsiteY2" fmla="*/ 1263316 h 1263316"/>
              <a:gd name="connsiteX3" fmla="*/ 3368843 w 4114800"/>
              <a:gd name="connsiteY3" fmla="*/ 649705 h 1263316"/>
              <a:gd name="connsiteX4" fmla="*/ 3224464 w 4114800"/>
              <a:gd name="connsiteY4" fmla="*/ 565484 h 1263316"/>
              <a:gd name="connsiteX5" fmla="*/ 3080085 w 4114800"/>
              <a:gd name="connsiteY5" fmla="*/ 409074 h 1263316"/>
              <a:gd name="connsiteX6" fmla="*/ 2923674 w 4114800"/>
              <a:gd name="connsiteY6" fmla="*/ 360948 h 1263316"/>
              <a:gd name="connsiteX7" fmla="*/ 2803358 w 4114800"/>
              <a:gd name="connsiteY7" fmla="*/ 312821 h 1263316"/>
              <a:gd name="connsiteX8" fmla="*/ 2767264 w 4114800"/>
              <a:gd name="connsiteY8" fmla="*/ 252663 h 1263316"/>
              <a:gd name="connsiteX9" fmla="*/ 2695074 w 4114800"/>
              <a:gd name="connsiteY9" fmla="*/ 60158 h 1263316"/>
              <a:gd name="connsiteX10" fmla="*/ 2622885 w 4114800"/>
              <a:gd name="connsiteY10" fmla="*/ 60158 h 1263316"/>
              <a:gd name="connsiteX11" fmla="*/ 2418348 w 4114800"/>
              <a:gd name="connsiteY11" fmla="*/ 144379 h 1263316"/>
              <a:gd name="connsiteX12" fmla="*/ 2346158 w 4114800"/>
              <a:gd name="connsiteY12" fmla="*/ 0 h 1263316"/>
              <a:gd name="connsiteX13" fmla="*/ 2249906 w 4114800"/>
              <a:gd name="connsiteY13" fmla="*/ 24063 h 1263316"/>
              <a:gd name="connsiteX14" fmla="*/ 1961148 w 4114800"/>
              <a:gd name="connsiteY14" fmla="*/ 144379 h 1263316"/>
              <a:gd name="connsiteX15" fmla="*/ 1564106 w 4114800"/>
              <a:gd name="connsiteY15" fmla="*/ 481263 h 1263316"/>
              <a:gd name="connsiteX16" fmla="*/ 1371600 w 4114800"/>
              <a:gd name="connsiteY16" fmla="*/ 637674 h 1263316"/>
              <a:gd name="connsiteX17" fmla="*/ 1371600 w 4114800"/>
              <a:gd name="connsiteY17" fmla="*/ 818148 h 1263316"/>
              <a:gd name="connsiteX18" fmla="*/ 1431758 w 4114800"/>
              <a:gd name="connsiteY18" fmla="*/ 926432 h 1263316"/>
              <a:gd name="connsiteX19" fmla="*/ 1419727 w 4114800"/>
              <a:gd name="connsiteY19" fmla="*/ 1094874 h 1263316"/>
              <a:gd name="connsiteX20" fmla="*/ 842211 w 4114800"/>
              <a:gd name="connsiteY20" fmla="*/ 1106905 h 1263316"/>
              <a:gd name="connsiteX21" fmla="*/ 757990 w 4114800"/>
              <a:gd name="connsiteY21" fmla="*/ 1082842 h 1263316"/>
              <a:gd name="connsiteX22" fmla="*/ 661737 w 4114800"/>
              <a:gd name="connsiteY22" fmla="*/ 1106905 h 1263316"/>
              <a:gd name="connsiteX23" fmla="*/ 0 w 4114800"/>
              <a:gd name="connsiteY23" fmla="*/ 637674 h 1263316"/>
              <a:gd name="connsiteX0" fmla="*/ 4114800 w 4114800"/>
              <a:gd name="connsiteY0" fmla="*/ 1034716 h 1143000"/>
              <a:gd name="connsiteX1" fmla="*/ 3922295 w 4114800"/>
              <a:gd name="connsiteY1" fmla="*/ 1143000 h 1143000"/>
              <a:gd name="connsiteX2" fmla="*/ 3368843 w 4114800"/>
              <a:gd name="connsiteY2" fmla="*/ 649705 h 1143000"/>
              <a:gd name="connsiteX3" fmla="*/ 3224464 w 4114800"/>
              <a:gd name="connsiteY3" fmla="*/ 565484 h 1143000"/>
              <a:gd name="connsiteX4" fmla="*/ 3080085 w 4114800"/>
              <a:gd name="connsiteY4" fmla="*/ 409074 h 1143000"/>
              <a:gd name="connsiteX5" fmla="*/ 2923674 w 4114800"/>
              <a:gd name="connsiteY5" fmla="*/ 360948 h 1143000"/>
              <a:gd name="connsiteX6" fmla="*/ 2803358 w 4114800"/>
              <a:gd name="connsiteY6" fmla="*/ 312821 h 1143000"/>
              <a:gd name="connsiteX7" fmla="*/ 2767264 w 4114800"/>
              <a:gd name="connsiteY7" fmla="*/ 252663 h 1143000"/>
              <a:gd name="connsiteX8" fmla="*/ 2695074 w 4114800"/>
              <a:gd name="connsiteY8" fmla="*/ 60158 h 1143000"/>
              <a:gd name="connsiteX9" fmla="*/ 2622885 w 4114800"/>
              <a:gd name="connsiteY9" fmla="*/ 60158 h 1143000"/>
              <a:gd name="connsiteX10" fmla="*/ 2418348 w 4114800"/>
              <a:gd name="connsiteY10" fmla="*/ 144379 h 1143000"/>
              <a:gd name="connsiteX11" fmla="*/ 2346158 w 4114800"/>
              <a:gd name="connsiteY11" fmla="*/ 0 h 1143000"/>
              <a:gd name="connsiteX12" fmla="*/ 2249906 w 4114800"/>
              <a:gd name="connsiteY12" fmla="*/ 24063 h 1143000"/>
              <a:gd name="connsiteX13" fmla="*/ 1961148 w 4114800"/>
              <a:gd name="connsiteY13" fmla="*/ 144379 h 1143000"/>
              <a:gd name="connsiteX14" fmla="*/ 1564106 w 4114800"/>
              <a:gd name="connsiteY14" fmla="*/ 481263 h 1143000"/>
              <a:gd name="connsiteX15" fmla="*/ 1371600 w 4114800"/>
              <a:gd name="connsiteY15" fmla="*/ 637674 h 1143000"/>
              <a:gd name="connsiteX16" fmla="*/ 1371600 w 4114800"/>
              <a:gd name="connsiteY16" fmla="*/ 818148 h 1143000"/>
              <a:gd name="connsiteX17" fmla="*/ 1431758 w 4114800"/>
              <a:gd name="connsiteY17" fmla="*/ 926432 h 1143000"/>
              <a:gd name="connsiteX18" fmla="*/ 1419727 w 4114800"/>
              <a:gd name="connsiteY18" fmla="*/ 1094874 h 1143000"/>
              <a:gd name="connsiteX19" fmla="*/ 842211 w 4114800"/>
              <a:gd name="connsiteY19" fmla="*/ 1106905 h 1143000"/>
              <a:gd name="connsiteX20" fmla="*/ 757990 w 4114800"/>
              <a:gd name="connsiteY20" fmla="*/ 1082842 h 1143000"/>
              <a:gd name="connsiteX21" fmla="*/ 661737 w 4114800"/>
              <a:gd name="connsiteY21" fmla="*/ 1106905 h 1143000"/>
              <a:gd name="connsiteX22" fmla="*/ 0 w 4114800"/>
              <a:gd name="connsiteY22" fmla="*/ 637674 h 1143000"/>
              <a:gd name="connsiteX0" fmla="*/ 3922295 w 3922295"/>
              <a:gd name="connsiteY0" fmla="*/ 1143000 h 1143000"/>
              <a:gd name="connsiteX1" fmla="*/ 3368843 w 3922295"/>
              <a:gd name="connsiteY1" fmla="*/ 649705 h 1143000"/>
              <a:gd name="connsiteX2" fmla="*/ 3224464 w 3922295"/>
              <a:gd name="connsiteY2" fmla="*/ 565484 h 1143000"/>
              <a:gd name="connsiteX3" fmla="*/ 3080085 w 3922295"/>
              <a:gd name="connsiteY3" fmla="*/ 409074 h 1143000"/>
              <a:gd name="connsiteX4" fmla="*/ 2923674 w 3922295"/>
              <a:gd name="connsiteY4" fmla="*/ 360948 h 1143000"/>
              <a:gd name="connsiteX5" fmla="*/ 2803358 w 3922295"/>
              <a:gd name="connsiteY5" fmla="*/ 312821 h 1143000"/>
              <a:gd name="connsiteX6" fmla="*/ 2767264 w 3922295"/>
              <a:gd name="connsiteY6" fmla="*/ 252663 h 1143000"/>
              <a:gd name="connsiteX7" fmla="*/ 2695074 w 3922295"/>
              <a:gd name="connsiteY7" fmla="*/ 60158 h 1143000"/>
              <a:gd name="connsiteX8" fmla="*/ 2622885 w 3922295"/>
              <a:gd name="connsiteY8" fmla="*/ 60158 h 1143000"/>
              <a:gd name="connsiteX9" fmla="*/ 2418348 w 3922295"/>
              <a:gd name="connsiteY9" fmla="*/ 144379 h 1143000"/>
              <a:gd name="connsiteX10" fmla="*/ 2346158 w 3922295"/>
              <a:gd name="connsiteY10" fmla="*/ 0 h 1143000"/>
              <a:gd name="connsiteX11" fmla="*/ 2249906 w 3922295"/>
              <a:gd name="connsiteY11" fmla="*/ 24063 h 1143000"/>
              <a:gd name="connsiteX12" fmla="*/ 1961148 w 3922295"/>
              <a:gd name="connsiteY12" fmla="*/ 144379 h 1143000"/>
              <a:gd name="connsiteX13" fmla="*/ 1564106 w 3922295"/>
              <a:gd name="connsiteY13" fmla="*/ 481263 h 1143000"/>
              <a:gd name="connsiteX14" fmla="*/ 1371600 w 3922295"/>
              <a:gd name="connsiteY14" fmla="*/ 637674 h 1143000"/>
              <a:gd name="connsiteX15" fmla="*/ 1371600 w 3922295"/>
              <a:gd name="connsiteY15" fmla="*/ 818148 h 1143000"/>
              <a:gd name="connsiteX16" fmla="*/ 1431758 w 3922295"/>
              <a:gd name="connsiteY16" fmla="*/ 926432 h 1143000"/>
              <a:gd name="connsiteX17" fmla="*/ 1419727 w 3922295"/>
              <a:gd name="connsiteY17" fmla="*/ 1094874 h 1143000"/>
              <a:gd name="connsiteX18" fmla="*/ 842211 w 3922295"/>
              <a:gd name="connsiteY18" fmla="*/ 1106905 h 1143000"/>
              <a:gd name="connsiteX19" fmla="*/ 757990 w 3922295"/>
              <a:gd name="connsiteY19" fmla="*/ 1082842 h 1143000"/>
              <a:gd name="connsiteX20" fmla="*/ 661737 w 3922295"/>
              <a:gd name="connsiteY20" fmla="*/ 1106905 h 1143000"/>
              <a:gd name="connsiteX21" fmla="*/ 0 w 3922295"/>
              <a:gd name="connsiteY21" fmla="*/ 637674 h 1143000"/>
              <a:gd name="connsiteX0" fmla="*/ 3368843 w 3368843"/>
              <a:gd name="connsiteY0" fmla="*/ 649705 h 1106905"/>
              <a:gd name="connsiteX1" fmla="*/ 3224464 w 3368843"/>
              <a:gd name="connsiteY1" fmla="*/ 565484 h 1106905"/>
              <a:gd name="connsiteX2" fmla="*/ 3080085 w 3368843"/>
              <a:gd name="connsiteY2" fmla="*/ 409074 h 1106905"/>
              <a:gd name="connsiteX3" fmla="*/ 2923674 w 3368843"/>
              <a:gd name="connsiteY3" fmla="*/ 360948 h 1106905"/>
              <a:gd name="connsiteX4" fmla="*/ 2803358 w 3368843"/>
              <a:gd name="connsiteY4" fmla="*/ 312821 h 1106905"/>
              <a:gd name="connsiteX5" fmla="*/ 2767264 w 3368843"/>
              <a:gd name="connsiteY5" fmla="*/ 252663 h 1106905"/>
              <a:gd name="connsiteX6" fmla="*/ 2695074 w 3368843"/>
              <a:gd name="connsiteY6" fmla="*/ 60158 h 1106905"/>
              <a:gd name="connsiteX7" fmla="*/ 2622885 w 3368843"/>
              <a:gd name="connsiteY7" fmla="*/ 60158 h 1106905"/>
              <a:gd name="connsiteX8" fmla="*/ 2418348 w 3368843"/>
              <a:gd name="connsiteY8" fmla="*/ 144379 h 1106905"/>
              <a:gd name="connsiteX9" fmla="*/ 2346158 w 3368843"/>
              <a:gd name="connsiteY9" fmla="*/ 0 h 1106905"/>
              <a:gd name="connsiteX10" fmla="*/ 2249906 w 3368843"/>
              <a:gd name="connsiteY10" fmla="*/ 24063 h 1106905"/>
              <a:gd name="connsiteX11" fmla="*/ 1961148 w 3368843"/>
              <a:gd name="connsiteY11" fmla="*/ 144379 h 1106905"/>
              <a:gd name="connsiteX12" fmla="*/ 1564106 w 3368843"/>
              <a:gd name="connsiteY12" fmla="*/ 481263 h 1106905"/>
              <a:gd name="connsiteX13" fmla="*/ 1371600 w 3368843"/>
              <a:gd name="connsiteY13" fmla="*/ 637674 h 1106905"/>
              <a:gd name="connsiteX14" fmla="*/ 1371600 w 3368843"/>
              <a:gd name="connsiteY14" fmla="*/ 818148 h 1106905"/>
              <a:gd name="connsiteX15" fmla="*/ 1431758 w 3368843"/>
              <a:gd name="connsiteY15" fmla="*/ 926432 h 1106905"/>
              <a:gd name="connsiteX16" fmla="*/ 1419727 w 3368843"/>
              <a:gd name="connsiteY16" fmla="*/ 1094874 h 1106905"/>
              <a:gd name="connsiteX17" fmla="*/ 842211 w 3368843"/>
              <a:gd name="connsiteY17" fmla="*/ 1106905 h 1106905"/>
              <a:gd name="connsiteX18" fmla="*/ 757990 w 3368843"/>
              <a:gd name="connsiteY18" fmla="*/ 1082842 h 1106905"/>
              <a:gd name="connsiteX19" fmla="*/ 661737 w 3368843"/>
              <a:gd name="connsiteY19" fmla="*/ 1106905 h 1106905"/>
              <a:gd name="connsiteX20" fmla="*/ 0 w 3368843"/>
              <a:gd name="connsiteY20" fmla="*/ 637674 h 1106905"/>
              <a:gd name="connsiteX0" fmla="*/ 3368843 w 3368843"/>
              <a:gd name="connsiteY0" fmla="*/ 649705 h 1106905"/>
              <a:gd name="connsiteX1" fmla="*/ 3224464 w 3368843"/>
              <a:gd name="connsiteY1" fmla="*/ 565484 h 1106905"/>
              <a:gd name="connsiteX2" fmla="*/ 3080085 w 3368843"/>
              <a:gd name="connsiteY2" fmla="*/ 409074 h 1106905"/>
              <a:gd name="connsiteX3" fmla="*/ 2923674 w 3368843"/>
              <a:gd name="connsiteY3" fmla="*/ 360948 h 1106905"/>
              <a:gd name="connsiteX4" fmla="*/ 2803358 w 3368843"/>
              <a:gd name="connsiteY4" fmla="*/ 312821 h 1106905"/>
              <a:gd name="connsiteX5" fmla="*/ 2767264 w 3368843"/>
              <a:gd name="connsiteY5" fmla="*/ 252663 h 1106905"/>
              <a:gd name="connsiteX6" fmla="*/ 2695074 w 3368843"/>
              <a:gd name="connsiteY6" fmla="*/ 60158 h 1106905"/>
              <a:gd name="connsiteX7" fmla="*/ 2622885 w 3368843"/>
              <a:gd name="connsiteY7" fmla="*/ 60158 h 1106905"/>
              <a:gd name="connsiteX8" fmla="*/ 2418348 w 3368843"/>
              <a:gd name="connsiteY8" fmla="*/ 144379 h 1106905"/>
              <a:gd name="connsiteX9" fmla="*/ 2346158 w 3368843"/>
              <a:gd name="connsiteY9" fmla="*/ 0 h 1106905"/>
              <a:gd name="connsiteX10" fmla="*/ 2249906 w 3368843"/>
              <a:gd name="connsiteY10" fmla="*/ 24063 h 1106905"/>
              <a:gd name="connsiteX11" fmla="*/ 1961148 w 3368843"/>
              <a:gd name="connsiteY11" fmla="*/ 144379 h 1106905"/>
              <a:gd name="connsiteX12" fmla="*/ 1564106 w 3368843"/>
              <a:gd name="connsiteY12" fmla="*/ 481263 h 1106905"/>
              <a:gd name="connsiteX13" fmla="*/ 1275347 w 3368843"/>
              <a:gd name="connsiteY13" fmla="*/ 733927 h 1106905"/>
              <a:gd name="connsiteX14" fmla="*/ 1371600 w 3368843"/>
              <a:gd name="connsiteY14" fmla="*/ 818148 h 1106905"/>
              <a:gd name="connsiteX15" fmla="*/ 1431758 w 3368843"/>
              <a:gd name="connsiteY15" fmla="*/ 926432 h 1106905"/>
              <a:gd name="connsiteX16" fmla="*/ 1419727 w 3368843"/>
              <a:gd name="connsiteY16" fmla="*/ 1094874 h 1106905"/>
              <a:gd name="connsiteX17" fmla="*/ 842211 w 3368843"/>
              <a:gd name="connsiteY17" fmla="*/ 1106905 h 1106905"/>
              <a:gd name="connsiteX18" fmla="*/ 757990 w 3368843"/>
              <a:gd name="connsiteY18" fmla="*/ 1082842 h 1106905"/>
              <a:gd name="connsiteX19" fmla="*/ 661737 w 3368843"/>
              <a:gd name="connsiteY19" fmla="*/ 1106905 h 1106905"/>
              <a:gd name="connsiteX20" fmla="*/ 0 w 3368843"/>
              <a:gd name="connsiteY20" fmla="*/ 637674 h 1106905"/>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371600 w 3368843"/>
              <a:gd name="connsiteY14" fmla="*/ 818148 h 1287379"/>
              <a:gd name="connsiteX15" fmla="*/ 1431758 w 3368843"/>
              <a:gd name="connsiteY15" fmla="*/ 926432 h 1287379"/>
              <a:gd name="connsiteX16" fmla="*/ 1251285 w 3368843"/>
              <a:gd name="connsiteY16" fmla="*/ 1287379 h 1287379"/>
              <a:gd name="connsiteX17" fmla="*/ 842211 w 3368843"/>
              <a:gd name="connsiteY17" fmla="*/ 1106905 h 1287379"/>
              <a:gd name="connsiteX18" fmla="*/ 757990 w 3368843"/>
              <a:gd name="connsiteY18" fmla="*/ 1082842 h 1287379"/>
              <a:gd name="connsiteX19" fmla="*/ 661737 w 3368843"/>
              <a:gd name="connsiteY19" fmla="*/ 1106905 h 1287379"/>
              <a:gd name="connsiteX20" fmla="*/ 0 w 3368843"/>
              <a:gd name="connsiteY20" fmla="*/ 637674 h 1287379"/>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371600 w 3368843"/>
              <a:gd name="connsiteY14" fmla="*/ 818148 h 1287379"/>
              <a:gd name="connsiteX15" fmla="*/ 1347537 w 3368843"/>
              <a:gd name="connsiteY15" fmla="*/ 1034716 h 1287379"/>
              <a:gd name="connsiteX16" fmla="*/ 1251285 w 3368843"/>
              <a:gd name="connsiteY16" fmla="*/ 1287379 h 1287379"/>
              <a:gd name="connsiteX17" fmla="*/ 842211 w 3368843"/>
              <a:gd name="connsiteY17" fmla="*/ 1106905 h 1287379"/>
              <a:gd name="connsiteX18" fmla="*/ 757990 w 3368843"/>
              <a:gd name="connsiteY18" fmla="*/ 1082842 h 1287379"/>
              <a:gd name="connsiteX19" fmla="*/ 661737 w 3368843"/>
              <a:gd name="connsiteY19" fmla="*/ 1106905 h 1287379"/>
              <a:gd name="connsiteX20" fmla="*/ 0 w 3368843"/>
              <a:gd name="connsiteY20" fmla="*/ 637674 h 1287379"/>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287379 w 3368843"/>
              <a:gd name="connsiteY14" fmla="*/ 890338 h 1287379"/>
              <a:gd name="connsiteX15" fmla="*/ 1347537 w 3368843"/>
              <a:gd name="connsiteY15" fmla="*/ 1034716 h 1287379"/>
              <a:gd name="connsiteX16" fmla="*/ 1251285 w 3368843"/>
              <a:gd name="connsiteY16" fmla="*/ 1287379 h 1287379"/>
              <a:gd name="connsiteX17" fmla="*/ 842211 w 3368843"/>
              <a:gd name="connsiteY17" fmla="*/ 1106905 h 1287379"/>
              <a:gd name="connsiteX18" fmla="*/ 757990 w 3368843"/>
              <a:gd name="connsiteY18" fmla="*/ 1082842 h 1287379"/>
              <a:gd name="connsiteX19" fmla="*/ 661737 w 3368843"/>
              <a:gd name="connsiteY19" fmla="*/ 1106905 h 1287379"/>
              <a:gd name="connsiteX20" fmla="*/ 0 w 3368843"/>
              <a:gd name="connsiteY20" fmla="*/ 637674 h 1287379"/>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287379 w 3368843"/>
              <a:gd name="connsiteY14" fmla="*/ 890338 h 1287379"/>
              <a:gd name="connsiteX15" fmla="*/ 1347537 w 3368843"/>
              <a:gd name="connsiteY15" fmla="*/ 1034716 h 1287379"/>
              <a:gd name="connsiteX16" fmla="*/ 1251285 w 3368843"/>
              <a:gd name="connsiteY16" fmla="*/ 1287379 h 1287379"/>
              <a:gd name="connsiteX17" fmla="*/ 685800 w 3368843"/>
              <a:gd name="connsiteY17" fmla="*/ 1263316 h 1287379"/>
              <a:gd name="connsiteX18" fmla="*/ 757990 w 3368843"/>
              <a:gd name="connsiteY18" fmla="*/ 1082842 h 1287379"/>
              <a:gd name="connsiteX19" fmla="*/ 661737 w 3368843"/>
              <a:gd name="connsiteY19" fmla="*/ 1106905 h 1287379"/>
              <a:gd name="connsiteX20" fmla="*/ 0 w 3368843"/>
              <a:gd name="connsiteY20" fmla="*/ 637674 h 1287379"/>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287379 w 3368843"/>
              <a:gd name="connsiteY14" fmla="*/ 890338 h 1287379"/>
              <a:gd name="connsiteX15" fmla="*/ 1347537 w 3368843"/>
              <a:gd name="connsiteY15" fmla="*/ 1034716 h 1287379"/>
              <a:gd name="connsiteX16" fmla="*/ 1251285 w 3368843"/>
              <a:gd name="connsiteY16" fmla="*/ 1287379 h 1287379"/>
              <a:gd name="connsiteX17" fmla="*/ 685800 w 3368843"/>
              <a:gd name="connsiteY17" fmla="*/ 1263316 h 1287379"/>
              <a:gd name="connsiteX18" fmla="*/ 517359 w 3368843"/>
              <a:gd name="connsiteY18" fmla="*/ 1227221 h 1287379"/>
              <a:gd name="connsiteX19" fmla="*/ 661737 w 3368843"/>
              <a:gd name="connsiteY19" fmla="*/ 1106905 h 1287379"/>
              <a:gd name="connsiteX20" fmla="*/ 0 w 3368843"/>
              <a:gd name="connsiteY20" fmla="*/ 637674 h 1287379"/>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287379 w 3368843"/>
              <a:gd name="connsiteY14" fmla="*/ 890338 h 1287379"/>
              <a:gd name="connsiteX15" fmla="*/ 1347537 w 3368843"/>
              <a:gd name="connsiteY15" fmla="*/ 1034716 h 1287379"/>
              <a:gd name="connsiteX16" fmla="*/ 1251285 w 3368843"/>
              <a:gd name="connsiteY16" fmla="*/ 1287379 h 1287379"/>
              <a:gd name="connsiteX17" fmla="*/ 685800 w 3368843"/>
              <a:gd name="connsiteY17" fmla="*/ 1263316 h 1287379"/>
              <a:gd name="connsiteX18" fmla="*/ 517359 w 3368843"/>
              <a:gd name="connsiteY18" fmla="*/ 1227221 h 1287379"/>
              <a:gd name="connsiteX19" fmla="*/ 433137 w 3368843"/>
              <a:gd name="connsiteY19" fmla="*/ 1263316 h 1287379"/>
              <a:gd name="connsiteX20" fmla="*/ 0 w 3368843"/>
              <a:gd name="connsiteY20" fmla="*/ 637674 h 1287379"/>
              <a:gd name="connsiteX0" fmla="*/ 3681664 w 3681664"/>
              <a:gd name="connsiteY0" fmla="*/ 649705 h 1287379"/>
              <a:gd name="connsiteX1" fmla="*/ 3537285 w 3681664"/>
              <a:gd name="connsiteY1" fmla="*/ 565484 h 1287379"/>
              <a:gd name="connsiteX2" fmla="*/ 3392906 w 3681664"/>
              <a:gd name="connsiteY2" fmla="*/ 409074 h 1287379"/>
              <a:gd name="connsiteX3" fmla="*/ 3236495 w 3681664"/>
              <a:gd name="connsiteY3" fmla="*/ 360948 h 1287379"/>
              <a:gd name="connsiteX4" fmla="*/ 3116179 w 3681664"/>
              <a:gd name="connsiteY4" fmla="*/ 312821 h 1287379"/>
              <a:gd name="connsiteX5" fmla="*/ 3080085 w 3681664"/>
              <a:gd name="connsiteY5" fmla="*/ 252663 h 1287379"/>
              <a:gd name="connsiteX6" fmla="*/ 3007895 w 3681664"/>
              <a:gd name="connsiteY6" fmla="*/ 60158 h 1287379"/>
              <a:gd name="connsiteX7" fmla="*/ 2935706 w 3681664"/>
              <a:gd name="connsiteY7" fmla="*/ 60158 h 1287379"/>
              <a:gd name="connsiteX8" fmla="*/ 2731169 w 3681664"/>
              <a:gd name="connsiteY8" fmla="*/ 144379 h 1287379"/>
              <a:gd name="connsiteX9" fmla="*/ 2658979 w 3681664"/>
              <a:gd name="connsiteY9" fmla="*/ 0 h 1287379"/>
              <a:gd name="connsiteX10" fmla="*/ 2562727 w 3681664"/>
              <a:gd name="connsiteY10" fmla="*/ 24063 h 1287379"/>
              <a:gd name="connsiteX11" fmla="*/ 2273969 w 3681664"/>
              <a:gd name="connsiteY11" fmla="*/ 144379 h 1287379"/>
              <a:gd name="connsiteX12" fmla="*/ 1876927 w 3681664"/>
              <a:gd name="connsiteY12" fmla="*/ 481263 h 1287379"/>
              <a:gd name="connsiteX13" fmla="*/ 1588168 w 3681664"/>
              <a:gd name="connsiteY13" fmla="*/ 733927 h 1287379"/>
              <a:gd name="connsiteX14" fmla="*/ 1600200 w 3681664"/>
              <a:gd name="connsiteY14" fmla="*/ 890338 h 1287379"/>
              <a:gd name="connsiteX15" fmla="*/ 1660358 w 3681664"/>
              <a:gd name="connsiteY15" fmla="*/ 1034716 h 1287379"/>
              <a:gd name="connsiteX16" fmla="*/ 1564106 w 3681664"/>
              <a:gd name="connsiteY16" fmla="*/ 1287379 h 1287379"/>
              <a:gd name="connsiteX17" fmla="*/ 998621 w 3681664"/>
              <a:gd name="connsiteY17" fmla="*/ 1263316 h 1287379"/>
              <a:gd name="connsiteX18" fmla="*/ 830180 w 3681664"/>
              <a:gd name="connsiteY18" fmla="*/ 1227221 h 1287379"/>
              <a:gd name="connsiteX19" fmla="*/ 745958 w 3681664"/>
              <a:gd name="connsiteY19" fmla="*/ 1263316 h 1287379"/>
              <a:gd name="connsiteX20" fmla="*/ 0 w 3681664"/>
              <a:gd name="connsiteY20" fmla="*/ 709863 h 1287379"/>
              <a:gd name="connsiteX0" fmla="*/ 3681664 w 3681664"/>
              <a:gd name="connsiteY0" fmla="*/ 649705 h 1263316"/>
              <a:gd name="connsiteX1" fmla="*/ 3537285 w 3681664"/>
              <a:gd name="connsiteY1" fmla="*/ 565484 h 1263316"/>
              <a:gd name="connsiteX2" fmla="*/ 3392906 w 3681664"/>
              <a:gd name="connsiteY2" fmla="*/ 409074 h 1263316"/>
              <a:gd name="connsiteX3" fmla="*/ 3236495 w 3681664"/>
              <a:gd name="connsiteY3" fmla="*/ 360948 h 1263316"/>
              <a:gd name="connsiteX4" fmla="*/ 3116179 w 3681664"/>
              <a:gd name="connsiteY4" fmla="*/ 312821 h 1263316"/>
              <a:gd name="connsiteX5" fmla="*/ 3080085 w 3681664"/>
              <a:gd name="connsiteY5" fmla="*/ 252663 h 1263316"/>
              <a:gd name="connsiteX6" fmla="*/ 3007895 w 3681664"/>
              <a:gd name="connsiteY6" fmla="*/ 60158 h 1263316"/>
              <a:gd name="connsiteX7" fmla="*/ 2935706 w 3681664"/>
              <a:gd name="connsiteY7" fmla="*/ 60158 h 1263316"/>
              <a:gd name="connsiteX8" fmla="*/ 2731169 w 3681664"/>
              <a:gd name="connsiteY8" fmla="*/ 144379 h 1263316"/>
              <a:gd name="connsiteX9" fmla="*/ 2658979 w 3681664"/>
              <a:gd name="connsiteY9" fmla="*/ 0 h 1263316"/>
              <a:gd name="connsiteX10" fmla="*/ 2562727 w 3681664"/>
              <a:gd name="connsiteY10" fmla="*/ 24063 h 1263316"/>
              <a:gd name="connsiteX11" fmla="*/ 2273969 w 3681664"/>
              <a:gd name="connsiteY11" fmla="*/ 144379 h 1263316"/>
              <a:gd name="connsiteX12" fmla="*/ 1876927 w 3681664"/>
              <a:gd name="connsiteY12" fmla="*/ 481263 h 1263316"/>
              <a:gd name="connsiteX13" fmla="*/ 1588168 w 3681664"/>
              <a:gd name="connsiteY13" fmla="*/ 733927 h 1263316"/>
              <a:gd name="connsiteX14" fmla="*/ 1600200 w 3681664"/>
              <a:gd name="connsiteY14" fmla="*/ 890338 h 1263316"/>
              <a:gd name="connsiteX15" fmla="*/ 1660358 w 3681664"/>
              <a:gd name="connsiteY15" fmla="*/ 1034716 h 1263316"/>
              <a:gd name="connsiteX16" fmla="*/ 1552074 w 3681664"/>
              <a:gd name="connsiteY16" fmla="*/ 1251284 h 1263316"/>
              <a:gd name="connsiteX17" fmla="*/ 998621 w 3681664"/>
              <a:gd name="connsiteY17" fmla="*/ 1263316 h 1263316"/>
              <a:gd name="connsiteX18" fmla="*/ 830180 w 3681664"/>
              <a:gd name="connsiteY18" fmla="*/ 1227221 h 1263316"/>
              <a:gd name="connsiteX19" fmla="*/ 745958 w 3681664"/>
              <a:gd name="connsiteY19" fmla="*/ 1263316 h 1263316"/>
              <a:gd name="connsiteX20" fmla="*/ 0 w 3681664"/>
              <a:gd name="connsiteY20" fmla="*/ 709863 h 1263316"/>
              <a:gd name="connsiteX0" fmla="*/ 3681664 w 3681664"/>
              <a:gd name="connsiteY0" fmla="*/ 649705 h 1263316"/>
              <a:gd name="connsiteX1" fmla="*/ 3537285 w 3681664"/>
              <a:gd name="connsiteY1" fmla="*/ 565484 h 1263316"/>
              <a:gd name="connsiteX2" fmla="*/ 3392906 w 3681664"/>
              <a:gd name="connsiteY2" fmla="*/ 409074 h 1263316"/>
              <a:gd name="connsiteX3" fmla="*/ 3236495 w 3681664"/>
              <a:gd name="connsiteY3" fmla="*/ 360948 h 1263316"/>
              <a:gd name="connsiteX4" fmla="*/ 3116179 w 3681664"/>
              <a:gd name="connsiteY4" fmla="*/ 312821 h 1263316"/>
              <a:gd name="connsiteX5" fmla="*/ 3080085 w 3681664"/>
              <a:gd name="connsiteY5" fmla="*/ 252663 h 1263316"/>
              <a:gd name="connsiteX6" fmla="*/ 3007895 w 3681664"/>
              <a:gd name="connsiteY6" fmla="*/ 60158 h 1263316"/>
              <a:gd name="connsiteX7" fmla="*/ 2935706 w 3681664"/>
              <a:gd name="connsiteY7" fmla="*/ 60158 h 1263316"/>
              <a:gd name="connsiteX8" fmla="*/ 2731169 w 3681664"/>
              <a:gd name="connsiteY8" fmla="*/ 144379 h 1263316"/>
              <a:gd name="connsiteX9" fmla="*/ 2658979 w 3681664"/>
              <a:gd name="connsiteY9" fmla="*/ 0 h 1263316"/>
              <a:gd name="connsiteX10" fmla="*/ 2562727 w 3681664"/>
              <a:gd name="connsiteY10" fmla="*/ 24063 h 1263316"/>
              <a:gd name="connsiteX11" fmla="*/ 2273969 w 3681664"/>
              <a:gd name="connsiteY11" fmla="*/ 144379 h 1263316"/>
              <a:gd name="connsiteX12" fmla="*/ 1876927 w 3681664"/>
              <a:gd name="connsiteY12" fmla="*/ 481263 h 1263316"/>
              <a:gd name="connsiteX13" fmla="*/ 1588168 w 3681664"/>
              <a:gd name="connsiteY13" fmla="*/ 733927 h 1263316"/>
              <a:gd name="connsiteX14" fmla="*/ 1600200 w 3681664"/>
              <a:gd name="connsiteY14" fmla="*/ 890338 h 1263316"/>
              <a:gd name="connsiteX15" fmla="*/ 1624263 w 3681664"/>
              <a:gd name="connsiteY15" fmla="*/ 1034716 h 1263316"/>
              <a:gd name="connsiteX16" fmla="*/ 1552074 w 3681664"/>
              <a:gd name="connsiteY16" fmla="*/ 1251284 h 1263316"/>
              <a:gd name="connsiteX17" fmla="*/ 998621 w 3681664"/>
              <a:gd name="connsiteY17" fmla="*/ 1263316 h 1263316"/>
              <a:gd name="connsiteX18" fmla="*/ 830180 w 3681664"/>
              <a:gd name="connsiteY18" fmla="*/ 1227221 h 1263316"/>
              <a:gd name="connsiteX19" fmla="*/ 745958 w 3681664"/>
              <a:gd name="connsiteY19" fmla="*/ 1263316 h 1263316"/>
              <a:gd name="connsiteX20" fmla="*/ 0 w 3681664"/>
              <a:gd name="connsiteY20" fmla="*/ 709863 h 1263316"/>
              <a:gd name="connsiteX0" fmla="*/ 3681664 w 3681664"/>
              <a:gd name="connsiteY0" fmla="*/ 649705 h 1263316"/>
              <a:gd name="connsiteX1" fmla="*/ 3392906 w 3681664"/>
              <a:gd name="connsiteY1" fmla="*/ 409074 h 1263316"/>
              <a:gd name="connsiteX2" fmla="*/ 3236495 w 3681664"/>
              <a:gd name="connsiteY2" fmla="*/ 360948 h 1263316"/>
              <a:gd name="connsiteX3" fmla="*/ 3116179 w 3681664"/>
              <a:gd name="connsiteY3" fmla="*/ 312821 h 1263316"/>
              <a:gd name="connsiteX4" fmla="*/ 3080085 w 3681664"/>
              <a:gd name="connsiteY4" fmla="*/ 252663 h 1263316"/>
              <a:gd name="connsiteX5" fmla="*/ 3007895 w 3681664"/>
              <a:gd name="connsiteY5" fmla="*/ 60158 h 1263316"/>
              <a:gd name="connsiteX6" fmla="*/ 2935706 w 3681664"/>
              <a:gd name="connsiteY6" fmla="*/ 60158 h 1263316"/>
              <a:gd name="connsiteX7" fmla="*/ 2731169 w 3681664"/>
              <a:gd name="connsiteY7" fmla="*/ 144379 h 1263316"/>
              <a:gd name="connsiteX8" fmla="*/ 2658979 w 3681664"/>
              <a:gd name="connsiteY8" fmla="*/ 0 h 1263316"/>
              <a:gd name="connsiteX9" fmla="*/ 2562727 w 3681664"/>
              <a:gd name="connsiteY9" fmla="*/ 24063 h 1263316"/>
              <a:gd name="connsiteX10" fmla="*/ 2273969 w 3681664"/>
              <a:gd name="connsiteY10" fmla="*/ 144379 h 1263316"/>
              <a:gd name="connsiteX11" fmla="*/ 1876927 w 3681664"/>
              <a:gd name="connsiteY11" fmla="*/ 481263 h 1263316"/>
              <a:gd name="connsiteX12" fmla="*/ 1588168 w 3681664"/>
              <a:gd name="connsiteY12" fmla="*/ 733927 h 1263316"/>
              <a:gd name="connsiteX13" fmla="*/ 1600200 w 3681664"/>
              <a:gd name="connsiteY13" fmla="*/ 890338 h 1263316"/>
              <a:gd name="connsiteX14" fmla="*/ 1624263 w 3681664"/>
              <a:gd name="connsiteY14" fmla="*/ 1034716 h 1263316"/>
              <a:gd name="connsiteX15" fmla="*/ 1552074 w 3681664"/>
              <a:gd name="connsiteY15" fmla="*/ 1251284 h 1263316"/>
              <a:gd name="connsiteX16" fmla="*/ 998621 w 3681664"/>
              <a:gd name="connsiteY16" fmla="*/ 1263316 h 1263316"/>
              <a:gd name="connsiteX17" fmla="*/ 830180 w 3681664"/>
              <a:gd name="connsiteY17" fmla="*/ 1227221 h 1263316"/>
              <a:gd name="connsiteX18" fmla="*/ 745958 w 3681664"/>
              <a:gd name="connsiteY18" fmla="*/ 1263316 h 1263316"/>
              <a:gd name="connsiteX19" fmla="*/ 0 w 3681664"/>
              <a:gd name="connsiteY19" fmla="*/ 709863 h 1263316"/>
              <a:gd name="connsiteX0" fmla="*/ 3392906 w 3392906"/>
              <a:gd name="connsiteY0" fmla="*/ 409074 h 1263316"/>
              <a:gd name="connsiteX1" fmla="*/ 3236495 w 3392906"/>
              <a:gd name="connsiteY1" fmla="*/ 360948 h 1263316"/>
              <a:gd name="connsiteX2" fmla="*/ 3116179 w 3392906"/>
              <a:gd name="connsiteY2" fmla="*/ 312821 h 1263316"/>
              <a:gd name="connsiteX3" fmla="*/ 3080085 w 3392906"/>
              <a:gd name="connsiteY3" fmla="*/ 252663 h 1263316"/>
              <a:gd name="connsiteX4" fmla="*/ 3007895 w 3392906"/>
              <a:gd name="connsiteY4" fmla="*/ 60158 h 1263316"/>
              <a:gd name="connsiteX5" fmla="*/ 2935706 w 3392906"/>
              <a:gd name="connsiteY5" fmla="*/ 60158 h 1263316"/>
              <a:gd name="connsiteX6" fmla="*/ 2731169 w 3392906"/>
              <a:gd name="connsiteY6" fmla="*/ 144379 h 1263316"/>
              <a:gd name="connsiteX7" fmla="*/ 2658979 w 3392906"/>
              <a:gd name="connsiteY7" fmla="*/ 0 h 1263316"/>
              <a:gd name="connsiteX8" fmla="*/ 2562727 w 3392906"/>
              <a:gd name="connsiteY8" fmla="*/ 24063 h 1263316"/>
              <a:gd name="connsiteX9" fmla="*/ 2273969 w 3392906"/>
              <a:gd name="connsiteY9" fmla="*/ 144379 h 1263316"/>
              <a:gd name="connsiteX10" fmla="*/ 1876927 w 3392906"/>
              <a:gd name="connsiteY10" fmla="*/ 481263 h 1263316"/>
              <a:gd name="connsiteX11" fmla="*/ 1588168 w 3392906"/>
              <a:gd name="connsiteY11" fmla="*/ 733927 h 1263316"/>
              <a:gd name="connsiteX12" fmla="*/ 1600200 w 3392906"/>
              <a:gd name="connsiteY12" fmla="*/ 890338 h 1263316"/>
              <a:gd name="connsiteX13" fmla="*/ 1624263 w 3392906"/>
              <a:gd name="connsiteY13" fmla="*/ 1034716 h 1263316"/>
              <a:gd name="connsiteX14" fmla="*/ 1552074 w 3392906"/>
              <a:gd name="connsiteY14" fmla="*/ 1251284 h 1263316"/>
              <a:gd name="connsiteX15" fmla="*/ 998621 w 3392906"/>
              <a:gd name="connsiteY15" fmla="*/ 1263316 h 1263316"/>
              <a:gd name="connsiteX16" fmla="*/ 830180 w 3392906"/>
              <a:gd name="connsiteY16" fmla="*/ 1227221 h 1263316"/>
              <a:gd name="connsiteX17" fmla="*/ 745958 w 3392906"/>
              <a:gd name="connsiteY17" fmla="*/ 1263316 h 1263316"/>
              <a:gd name="connsiteX18" fmla="*/ 0 w 3392906"/>
              <a:gd name="connsiteY18" fmla="*/ 709863 h 1263316"/>
              <a:gd name="connsiteX0" fmla="*/ 3392906 w 3392906"/>
              <a:gd name="connsiteY0" fmla="*/ 409074 h 1263316"/>
              <a:gd name="connsiteX1" fmla="*/ 3236495 w 3392906"/>
              <a:gd name="connsiteY1" fmla="*/ 360948 h 1263316"/>
              <a:gd name="connsiteX2" fmla="*/ 3116179 w 3392906"/>
              <a:gd name="connsiteY2" fmla="*/ 312821 h 1263316"/>
              <a:gd name="connsiteX3" fmla="*/ 3080085 w 3392906"/>
              <a:gd name="connsiteY3" fmla="*/ 252663 h 1263316"/>
              <a:gd name="connsiteX4" fmla="*/ 3007895 w 3392906"/>
              <a:gd name="connsiteY4" fmla="*/ 60158 h 1263316"/>
              <a:gd name="connsiteX5" fmla="*/ 2935706 w 3392906"/>
              <a:gd name="connsiteY5" fmla="*/ 60158 h 1263316"/>
              <a:gd name="connsiteX6" fmla="*/ 2731169 w 3392906"/>
              <a:gd name="connsiteY6" fmla="*/ 144379 h 1263316"/>
              <a:gd name="connsiteX7" fmla="*/ 2658979 w 3392906"/>
              <a:gd name="connsiteY7" fmla="*/ 0 h 1263316"/>
              <a:gd name="connsiteX8" fmla="*/ 2562727 w 3392906"/>
              <a:gd name="connsiteY8" fmla="*/ 24063 h 1263316"/>
              <a:gd name="connsiteX9" fmla="*/ 2273969 w 3392906"/>
              <a:gd name="connsiteY9" fmla="*/ 144379 h 1263316"/>
              <a:gd name="connsiteX10" fmla="*/ 1876927 w 3392906"/>
              <a:gd name="connsiteY10" fmla="*/ 481263 h 1263316"/>
              <a:gd name="connsiteX11" fmla="*/ 1588168 w 3392906"/>
              <a:gd name="connsiteY11" fmla="*/ 733927 h 1263316"/>
              <a:gd name="connsiteX12" fmla="*/ 1564106 w 3392906"/>
              <a:gd name="connsiteY12" fmla="*/ 902369 h 1263316"/>
              <a:gd name="connsiteX13" fmla="*/ 1624263 w 3392906"/>
              <a:gd name="connsiteY13" fmla="*/ 1034716 h 1263316"/>
              <a:gd name="connsiteX14" fmla="*/ 1552074 w 3392906"/>
              <a:gd name="connsiteY14" fmla="*/ 1251284 h 1263316"/>
              <a:gd name="connsiteX15" fmla="*/ 998621 w 3392906"/>
              <a:gd name="connsiteY15" fmla="*/ 1263316 h 1263316"/>
              <a:gd name="connsiteX16" fmla="*/ 830180 w 3392906"/>
              <a:gd name="connsiteY16" fmla="*/ 1227221 h 1263316"/>
              <a:gd name="connsiteX17" fmla="*/ 745958 w 3392906"/>
              <a:gd name="connsiteY17" fmla="*/ 1263316 h 1263316"/>
              <a:gd name="connsiteX18" fmla="*/ 0 w 3392906"/>
              <a:gd name="connsiteY18" fmla="*/ 709863 h 1263316"/>
              <a:gd name="connsiteX0" fmla="*/ 3392906 w 3392906"/>
              <a:gd name="connsiteY0" fmla="*/ 409074 h 1263316"/>
              <a:gd name="connsiteX1" fmla="*/ 3236495 w 3392906"/>
              <a:gd name="connsiteY1" fmla="*/ 360948 h 1263316"/>
              <a:gd name="connsiteX2" fmla="*/ 3152274 w 3392906"/>
              <a:gd name="connsiteY2" fmla="*/ 312821 h 1263316"/>
              <a:gd name="connsiteX3" fmla="*/ 3080085 w 3392906"/>
              <a:gd name="connsiteY3" fmla="*/ 252663 h 1263316"/>
              <a:gd name="connsiteX4" fmla="*/ 3007895 w 3392906"/>
              <a:gd name="connsiteY4" fmla="*/ 60158 h 1263316"/>
              <a:gd name="connsiteX5" fmla="*/ 2935706 w 3392906"/>
              <a:gd name="connsiteY5" fmla="*/ 60158 h 1263316"/>
              <a:gd name="connsiteX6" fmla="*/ 2731169 w 3392906"/>
              <a:gd name="connsiteY6" fmla="*/ 144379 h 1263316"/>
              <a:gd name="connsiteX7" fmla="*/ 2658979 w 3392906"/>
              <a:gd name="connsiteY7" fmla="*/ 0 h 1263316"/>
              <a:gd name="connsiteX8" fmla="*/ 2562727 w 3392906"/>
              <a:gd name="connsiteY8" fmla="*/ 24063 h 1263316"/>
              <a:gd name="connsiteX9" fmla="*/ 2273969 w 3392906"/>
              <a:gd name="connsiteY9" fmla="*/ 144379 h 1263316"/>
              <a:gd name="connsiteX10" fmla="*/ 1876927 w 3392906"/>
              <a:gd name="connsiteY10" fmla="*/ 481263 h 1263316"/>
              <a:gd name="connsiteX11" fmla="*/ 1588168 w 3392906"/>
              <a:gd name="connsiteY11" fmla="*/ 733927 h 1263316"/>
              <a:gd name="connsiteX12" fmla="*/ 1564106 w 3392906"/>
              <a:gd name="connsiteY12" fmla="*/ 902369 h 1263316"/>
              <a:gd name="connsiteX13" fmla="*/ 1624263 w 3392906"/>
              <a:gd name="connsiteY13" fmla="*/ 1034716 h 1263316"/>
              <a:gd name="connsiteX14" fmla="*/ 1552074 w 3392906"/>
              <a:gd name="connsiteY14" fmla="*/ 1251284 h 1263316"/>
              <a:gd name="connsiteX15" fmla="*/ 998621 w 3392906"/>
              <a:gd name="connsiteY15" fmla="*/ 1263316 h 1263316"/>
              <a:gd name="connsiteX16" fmla="*/ 830180 w 3392906"/>
              <a:gd name="connsiteY16" fmla="*/ 1227221 h 1263316"/>
              <a:gd name="connsiteX17" fmla="*/ 745958 w 3392906"/>
              <a:gd name="connsiteY17" fmla="*/ 1263316 h 1263316"/>
              <a:gd name="connsiteX18" fmla="*/ 0 w 3392906"/>
              <a:gd name="connsiteY18" fmla="*/ 709863 h 1263316"/>
              <a:gd name="connsiteX0" fmla="*/ 3477127 w 3477127"/>
              <a:gd name="connsiteY0" fmla="*/ 481264 h 1263316"/>
              <a:gd name="connsiteX1" fmla="*/ 3236495 w 3477127"/>
              <a:gd name="connsiteY1" fmla="*/ 360948 h 1263316"/>
              <a:gd name="connsiteX2" fmla="*/ 3152274 w 3477127"/>
              <a:gd name="connsiteY2" fmla="*/ 312821 h 1263316"/>
              <a:gd name="connsiteX3" fmla="*/ 3080085 w 3477127"/>
              <a:gd name="connsiteY3" fmla="*/ 252663 h 1263316"/>
              <a:gd name="connsiteX4" fmla="*/ 3007895 w 3477127"/>
              <a:gd name="connsiteY4" fmla="*/ 60158 h 1263316"/>
              <a:gd name="connsiteX5" fmla="*/ 2935706 w 3477127"/>
              <a:gd name="connsiteY5" fmla="*/ 60158 h 1263316"/>
              <a:gd name="connsiteX6" fmla="*/ 2731169 w 3477127"/>
              <a:gd name="connsiteY6" fmla="*/ 144379 h 1263316"/>
              <a:gd name="connsiteX7" fmla="*/ 2658979 w 3477127"/>
              <a:gd name="connsiteY7" fmla="*/ 0 h 1263316"/>
              <a:gd name="connsiteX8" fmla="*/ 2562727 w 3477127"/>
              <a:gd name="connsiteY8" fmla="*/ 24063 h 1263316"/>
              <a:gd name="connsiteX9" fmla="*/ 2273969 w 3477127"/>
              <a:gd name="connsiteY9" fmla="*/ 144379 h 1263316"/>
              <a:gd name="connsiteX10" fmla="*/ 1876927 w 3477127"/>
              <a:gd name="connsiteY10" fmla="*/ 481263 h 1263316"/>
              <a:gd name="connsiteX11" fmla="*/ 1588168 w 3477127"/>
              <a:gd name="connsiteY11" fmla="*/ 733927 h 1263316"/>
              <a:gd name="connsiteX12" fmla="*/ 1564106 w 3477127"/>
              <a:gd name="connsiteY12" fmla="*/ 902369 h 1263316"/>
              <a:gd name="connsiteX13" fmla="*/ 1624263 w 3477127"/>
              <a:gd name="connsiteY13" fmla="*/ 1034716 h 1263316"/>
              <a:gd name="connsiteX14" fmla="*/ 1552074 w 3477127"/>
              <a:gd name="connsiteY14" fmla="*/ 1251284 h 1263316"/>
              <a:gd name="connsiteX15" fmla="*/ 998621 w 3477127"/>
              <a:gd name="connsiteY15" fmla="*/ 1263316 h 1263316"/>
              <a:gd name="connsiteX16" fmla="*/ 830180 w 3477127"/>
              <a:gd name="connsiteY16" fmla="*/ 1227221 h 1263316"/>
              <a:gd name="connsiteX17" fmla="*/ 745958 w 3477127"/>
              <a:gd name="connsiteY17" fmla="*/ 1263316 h 1263316"/>
              <a:gd name="connsiteX18" fmla="*/ 0 w 3477127"/>
              <a:gd name="connsiteY18" fmla="*/ 709863 h 1263316"/>
              <a:gd name="connsiteX0" fmla="*/ 3477127 w 3477127"/>
              <a:gd name="connsiteY0" fmla="*/ 481264 h 1263316"/>
              <a:gd name="connsiteX1" fmla="*/ 3450056 w 3477127"/>
              <a:gd name="connsiteY1" fmla="*/ 493531 h 1263316"/>
              <a:gd name="connsiteX2" fmla="*/ 3236495 w 3477127"/>
              <a:gd name="connsiteY2" fmla="*/ 360948 h 1263316"/>
              <a:gd name="connsiteX3" fmla="*/ 3152274 w 3477127"/>
              <a:gd name="connsiteY3" fmla="*/ 312821 h 1263316"/>
              <a:gd name="connsiteX4" fmla="*/ 3080085 w 3477127"/>
              <a:gd name="connsiteY4" fmla="*/ 252663 h 1263316"/>
              <a:gd name="connsiteX5" fmla="*/ 3007895 w 3477127"/>
              <a:gd name="connsiteY5" fmla="*/ 60158 h 1263316"/>
              <a:gd name="connsiteX6" fmla="*/ 2935706 w 3477127"/>
              <a:gd name="connsiteY6" fmla="*/ 60158 h 1263316"/>
              <a:gd name="connsiteX7" fmla="*/ 2731169 w 3477127"/>
              <a:gd name="connsiteY7" fmla="*/ 144379 h 1263316"/>
              <a:gd name="connsiteX8" fmla="*/ 2658979 w 3477127"/>
              <a:gd name="connsiteY8" fmla="*/ 0 h 1263316"/>
              <a:gd name="connsiteX9" fmla="*/ 2562727 w 3477127"/>
              <a:gd name="connsiteY9" fmla="*/ 24063 h 1263316"/>
              <a:gd name="connsiteX10" fmla="*/ 2273969 w 3477127"/>
              <a:gd name="connsiteY10" fmla="*/ 144379 h 1263316"/>
              <a:gd name="connsiteX11" fmla="*/ 1876927 w 3477127"/>
              <a:gd name="connsiteY11" fmla="*/ 481263 h 1263316"/>
              <a:gd name="connsiteX12" fmla="*/ 1588168 w 3477127"/>
              <a:gd name="connsiteY12" fmla="*/ 733927 h 1263316"/>
              <a:gd name="connsiteX13" fmla="*/ 1564106 w 3477127"/>
              <a:gd name="connsiteY13" fmla="*/ 902369 h 1263316"/>
              <a:gd name="connsiteX14" fmla="*/ 1624263 w 3477127"/>
              <a:gd name="connsiteY14" fmla="*/ 1034716 h 1263316"/>
              <a:gd name="connsiteX15" fmla="*/ 1552074 w 3477127"/>
              <a:gd name="connsiteY15" fmla="*/ 1251284 h 1263316"/>
              <a:gd name="connsiteX16" fmla="*/ 998621 w 3477127"/>
              <a:gd name="connsiteY16" fmla="*/ 1263316 h 1263316"/>
              <a:gd name="connsiteX17" fmla="*/ 830180 w 3477127"/>
              <a:gd name="connsiteY17" fmla="*/ 1227221 h 1263316"/>
              <a:gd name="connsiteX18" fmla="*/ 745958 w 3477127"/>
              <a:gd name="connsiteY18" fmla="*/ 1263316 h 1263316"/>
              <a:gd name="connsiteX19" fmla="*/ 0 w 3477127"/>
              <a:gd name="connsiteY19" fmla="*/ 709863 h 1263316"/>
              <a:gd name="connsiteX0" fmla="*/ 3477127 w 3871161"/>
              <a:gd name="connsiteY0" fmla="*/ 481264 h 1263316"/>
              <a:gd name="connsiteX1" fmla="*/ 3871161 w 3871161"/>
              <a:gd name="connsiteY1" fmla="*/ 806352 h 1263316"/>
              <a:gd name="connsiteX2" fmla="*/ 3236495 w 3871161"/>
              <a:gd name="connsiteY2" fmla="*/ 360948 h 1263316"/>
              <a:gd name="connsiteX3" fmla="*/ 3152274 w 3871161"/>
              <a:gd name="connsiteY3" fmla="*/ 312821 h 1263316"/>
              <a:gd name="connsiteX4" fmla="*/ 3080085 w 3871161"/>
              <a:gd name="connsiteY4" fmla="*/ 252663 h 1263316"/>
              <a:gd name="connsiteX5" fmla="*/ 3007895 w 3871161"/>
              <a:gd name="connsiteY5" fmla="*/ 60158 h 1263316"/>
              <a:gd name="connsiteX6" fmla="*/ 2935706 w 3871161"/>
              <a:gd name="connsiteY6" fmla="*/ 60158 h 1263316"/>
              <a:gd name="connsiteX7" fmla="*/ 2731169 w 3871161"/>
              <a:gd name="connsiteY7" fmla="*/ 144379 h 1263316"/>
              <a:gd name="connsiteX8" fmla="*/ 2658979 w 3871161"/>
              <a:gd name="connsiteY8" fmla="*/ 0 h 1263316"/>
              <a:gd name="connsiteX9" fmla="*/ 2562727 w 3871161"/>
              <a:gd name="connsiteY9" fmla="*/ 24063 h 1263316"/>
              <a:gd name="connsiteX10" fmla="*/ 2273969 w 3871161"/>
              <a:gd name="connsiteY10" fmla="*/ 144379 h 1263316"/>
              <a:gd name="connsiteX11" fmla="*/ 1876927 w 3871161"/>
              <a:gd name="connsiteY11" fmla="*/ 481263 h 1263316"/>
              <a:gd name="connsiteX12" fmla="*/ 1588168 w 3871161"/>
              <a:gd name="connsiteY12" fmla="*/ 733927 h 1263316"/>
              <a:gd name="connsiteX13" fmla="*/ 1564106 w 3871161"/>
              <a:gd name="connsiteY13" fmla="*/ 902369 h 1263316"/>
              <a:gd name="connsiteX14" fmla="*/ 1624263 w 3871161"/>
              <a:gd name="connsiteY14" fmla="*/ 1034716 h 1263316"/>
              <a:gd name="connsiteX15" fmla="*/ 1552074 w 3871161"/>
              <a:gd name="connsiteY15" fmla="*/ 1251284 h 1263316"/>
              <a:gd name="connsiteX16" fmla="*/ 998621 w 3871161"/>
              <a:gd name="connsiteY16" fmla="*/ 1263316 h 1263316"/>
              <a:gd name="connsiteX17" fmla="*/ 830180 w 3871161"/>
              <a:gd name="connsiteY17" fmla="*/ 1227221 h 1263316"/>
              <a:gd name="connsiteX18" fmla="*/ 745958 w 3871161"/>
              <a:gd name="connsiteY18" fmla="*/ 1263316 h 1263316"/>
              <a:gd name="connsiteX19" fmla="*/ 0 w 3871161"/>
              <a:gd name="connsiteY19" fmla="*/ 709863 h 1263316"/>
              <a:gd name="connsiteX0" fmla="*/ 3477127 w 3871161"/>
              <a:gd name="connsiteY0" fmla="*/ 481264 h 1263316"/>
              <a:gd name="connsiteX1" fmla="*/ 3871161 w 3871161"/>
              <a:gd name="connsiteY1" fmla="*/ 806352 h 1263316"/>
              <a:gd name="connsiteX2" fmla="*/ 3236495 w 3871161"/>
              <a:gd name="connsiteY2" fmla="*/ 360948 h 1263316"/>
              <a:gd name="connsiteX3" fmla="*/ 3152274 w 3871161"/>
              <a:gd name="connsiteY3" fmla="*/ 312821 h 1263316"/>
              <a:gd name="connsiteX4" fmla="*/ 3080085 w 3871161"/>
              <a:gd name="connsiteY4" fmla="*/ 252663 h 1263316"/>
              <a:gd name="connsiteX5" fmla="*/ 3007895 w 3871161"/>
              <a:gd name="connsiteY5" fmla="*/ 60158 h 1263316"/>
              <a:gd name="connsiteX6" fmla="*/ 2935706 w 3871161"/>
              <a:gd name="connsiteY6" fmla="*/ 60158 h 1263316"/>
              <a:gd name="connsiteX7" fmla="*/ 2731169 w 3871161"/>
              <a:gd name="connsiteY7" fmla="*/ 144379 h 1263316"/>
              <a:gd name="connsiteX8" fmla="*/ 2658979 w 3871161"/>
              <a:gd name="connsiteY8" fmla="*/ 0 h 1263316"/>
              <a:gd name="connsiteX9" fmla="*/ 2562727 w 3871161"/>
              <a:gd name="connsiteY9" fmla="*/ 24063 h 1263316"/>
              <a:gd name="connsiteX10" fmla="*/ 2273969 w 3871161"/>
              <a:gd name="connsiteY10" fmla="*/ 144379 h 1263316"/>
              <a:gd name="connsiteX11" fmla="*/ 1876927 w 3871161"/>
              <a:gd name="connsiteY11" fmla="*/ 481263 h 1263316"/>
              <a:gd name="connsiteX12" fmla="*/ 1588168 w 3871161"/>
              <a:gd name="connsiteY12" fmla="*/ 733927 h 1263316"/>
              <a:gd name="connsiteX13" fmla="*/ 1564106 w 3871161"/>
              <a:gd name="connsiteY13" fmla="*/ 902369 h 1263316"/>
              <a:gd name="connsiteX14" fmla="*/ 1624263 w 3871161"/>
              <a:gd name="connsiteY14" fmla="*/ 1034716 h 1263316"/>
              <a:gd name="connsiteX15" fmla="*/ 1552074 w 3871161"/>
              <a:gd name="connsiteY15" fmla="*/ 1251284 h 1263316"/>
              <a:gd name="connsiteX16" fmla="*/ 998621 w 3871161"/>
              <a:gd name="connsiteY16" fmla="*/ 1263316 h 1263316"/>
              <a:gd name="connsiteX17" fmla="*/ 830180 w 3871161"/>
              <a:gd name="connsiteY17" fmla="*/ 1227221 h 1263316"/>
              <a:gd name="connsiteX18" fmla="*/ 745958 w 3871161"/>
              <a:gd name="connsiteY18" fmla="*/ 1263316 h 1263316"/>
              <a:gd name="connsiteX19" fmla="*/ 0 w 3871161"/>
              <a:gd name="connsiteY19" fmla="*/ 709863 h 1263316"/>
              <a:gd name="connsiteX0" fmla="*/ 3871161 w 3871161"/>
              <a:gd name="connsiteY0" fmla="*/ 806352 h 1263316"/>
              <a:gd name="connsiteX1" fmla="*/ 3236495 w 3871161"/>
              <a:gd name="connsiteY1" fmla="*/ 360948 h 1263316"/>
              <a:gd name="connsiteX2" fmla="*/ 3152274 w 3871161"/>
              <a:gd name="connsiteY2" fmla="*/ 312821 h 1263316"/>
              <a:gd name="connsiteX3" fmla="*/ 3080085 w 3871161"/>
              <a:gd name="connsiteY3" fmla="*/ 252663 h 1263316"/>
              <a:gd name="connsiteX4" fmla="*/ 3007895 w 3871161"/>
              <a:gd name="connsiteY4" fmla="*/ 60158 h 1263316"/>
              <a:gd name="connsiteX5" fmla="*/ 2935706 w 3871161"/>
              <a:gd name="connsiteY5" fmla="*/ 60158 h 1263316"/>
              <a:gd name="connsiteX6" fmla="*/ 2731169 w 3871161"/>
              <a:gd name="connsiteY6" fmla="*/ 144379 h 1263316"/>
              <a:gd name="connsiteX7" fmla="*/ 2658979 w 3871161"/>
              <a:gd name="connsiteY7" fmla="*/ 0 h 1263316"/>
              <a:gd name="connsiteX8" fmla="*/ 2562727 w 3871161"/>
              <a:gd name="connsiteY8" fmla="*/ 24063 h 1263316"/>
              <a:gd name="connsiteX9" fmla="*/ 2273969 w 3871161"/>
              <a:gd name="connsiteY9" fmla="*/ 144379 h 1263316"/>
              <a:gd name="connsiteX10" fmla="*/ 1876927 w 3871161"/>
              <a:gd name="connsiteY10" fmla="*/ 481263 h 1263316"/>
              <a:gd name="connsiteX11" fmla="*/ 1588168 w 3871161"/>
              <a:gd name="connsiteY11" fmla="*/ 733927 h 1263316"/>
              <a:gd name="connsiteX12" fmla="*/ 1564106 w 3871161"/>
              <a:gd name="connsiteY12" fmla="*/ 902369 h 1263316"/>
              <a:gd name="connsiteX13" fmla="*/ 1624263 w 3871161"/>
              <a:gd name="connsiteY13" fmla="*/ 1034716 h 1263316"/>
              <a:gd name="connsiteX14" fmla="*/ 1552074 w 3871161"/>
              <a:gd name="connsiteY14" fmla="*/ 1251284 h 1263316"/>
              <a:gd name="connsiteX15" fmla="*/ 998621 w 3871161"/>
              <a:gd name="connsiteY15" fmla="*/ 1263316 h 1263316"/>
              <a:gd name="connsiteX16" fmla="*/ 830180 w 3871161"/>
              <a:gd name="connsiteY16" fmla="*/ 1227221 h 1263316"/>
              <a:gd name="connsiteX17" fmla="*/ 745958 w 3871161"/>
              <a:gd name="connsiteY17" fmla="*/ 1263316 h 1263316"/>
              <a:gd name="connsiteX18" fmla="*/ 0 w 3871161"/>
              <a:gd name="connsiteY18" fmla="*/ 709863 h 126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71161" h="1263316">
                <a:moveTo>
                  <a:pt x="3871161" y="806352"/>
                </a:moveTo>
                <a:cubicBezTo>
                  <a:pt x="3563354" y="561632"/>
                  <a:pt x="3448050" y="509416"/>
                  <a:pt x="3236495" y="360948"/>
                </a:cubicBezTo>
                <a:lnTo>
                  <a:pt x="3152274" y="312821"/>
                </a:lnTo>
                <a:lnTo>
                  <a:pt x="3080085" y="252663"/>
                </a:lnTo>
                <a:lnTo>
                  <a:pt x="3007895" y="60158"/>
                </a:lnTo>
                <a:lnTo>
                  <a:pt x="2935706" y="60158"/>
                </a:lnTo>
                <a:lnTo>
                  <a:pt x="2731169" y="144379"/>
                </a:lnTo>
                <a:lnTo>
                  <a:pt x="2658979" y="0"/>
                </a:lnTo>
                <a:lnTo>
                  <a:pt x="2562727" y="24063"/>
                </a:lnTo>
                <a:lnTo>
                  <a:pt x="2273969" y="144379"/>
                </a:lnTo>
                <a:lnTo>
                  <a:pt x="1876927" y="481263"/>
                </a:lnTo>
                <a:lnTo>
                  <a:pt x="1588168" y="733927"/>
                </a:lnTo>
                <a:lnTo>
                  <a:pt x="1564106" y="902369"/>
                </a:lnTo>
                <a:lnTo>
                  <a:pt x="1624263" y="1034716"/>
                </a:lnTo>
                <a:lnTo>
                  <a:pt x="1552074" y="1251284"/>
                </a:lnTo>
                <a:lnTo>
                  <a:pt x="998621" y="1263316"/>
                </a:lnTo>
                <a:lnTo>
                  <a:pt x="830180" y="1227221"/>
                </a:lnTo>
                <a:lnTo>
                  <a:pt x="745958" y="1263316"/>
                </a:lnTo>
                <a:lnTo>
                  <a:pt x="0" y="709863"/>
                </a:ln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24" name="Freeform: Shape 23"/>
          <p:cNvSpPr/>
          <p:nvPr/>
        </p:nvSpPr>
        <p:spPr>
          <a:xfrm>
            <a:off x="4555753" y="4298632"/>
            <a:ext cx="1018736" cy="379447"/>
          </a:xfrm>
          <a:custGeom>
            <a:avLst/>
            <a:gdLst>
              <a:gd name="connsiteX0" fmla="*/ 0 w 2041451"/>
              <a:gd name="connsiteY0" fmla="*/ 749632 h 749632"/>
              <a:gd name="connsiteX1" fmla="*/ 318977 w 2041451"/>
              <a:gd name="connsiteY1" fmla="*/ 632673 h 749632"/>
              <a:gd name="connsiteX2" fmla="*/ 563526 w 2041451"/>
              <a:gd name="connsiteY2" fmla="*/ 707101 h 749632"/>
              <a:gd name="connsiteX3" fmla="*/ 744279 w 2041451"/>
              <a:gd name="connsiteY3" fmla="*/ 675204 h 749632"/>
              <a:gd name="connsiteX4" fmla="*/ 903767 w 2041451"/>
              <a:gd name="connsiteY4" fmla="*/ 653939 h 749632"/>
              <a:gd name="connsiteX5" fmla="*/ 1041991 w 2041451"/>
              <a:gd name="connsiteY5" fmla="*/ 558246 h 749632"/>
              <a:gd name="connsiteX6" fmla="*/ 1127051 w 2041451"/>
              <a:gd name="connsiteY6" fmla="*/ 409390 h 749632"/>
              <a:gd name="connsiteX7" fmla="*/ 1350335 w 2041451"/>
              <a:gd name="connsiteY7" fmla="*/ 388125 h 749632"/>
              <a:gd name="connsiteX8" fmla="*/ 1648046 w 2041451"/>
              <a:gd name="connsiteY8" fmla="*/ 281799 h 749632"/>
              <a:gd name="connsiteX9" fmla="*/ 1828800 w 2041451"/>
              <a:gd name="connsiteY9" fmla="*/ 196739 h 749632"/>
              <a:gd name="connsiteX10" fmla="*/ 1967023 w 2041451"/>
              <a:gd name="connsiteY10" fmla="*/ 90413 h 749632"/>
              <a:gd name="connsiteX11" fmla="*/ 2009553 w 2041451"/>
              <a:gd name="connsiteY11" fmla="*/ 5353 h 749632"/>
              <a:gd name="connsiteX12" fmla="*/ 2041451 w 2041451"/>
              <a:gd name="connsiteY12" fmla="*/ 15985 h 74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1451" h="749632">
                <a:moveTo>
                  <a:pt x="0" y="749632"/>
                </a:moveTo>
                <a:cubicBezTo>
                  <a:pt x="112528" y="694696"/>
                  <a:pt x="225056" y="639761"/>
                  <a:pt x="318977" y="632673"/>
                </a:cubicBezTo>
                <a:cubicBezTo>
                  <a:pt x="412898" y="625585"/>
                  <a:pt x="492642" y="700012"/>
                  <a:pt x="563526" y="707101"/>
                </a:cubicBezTo>
                <a:cubicBezTo>
                  <a:pt x="634410" y="714189"/>
                  <a:pt x="687572" y="684064"/>
                  <a:pt x="744279" y="675204"/>
                </a:cubicBezTo>
                <a:cubicBezTo>
                  <a:pt x="800986" y="666344"/>
                  <a:pt x="854148" y="673432"/>
                  <a:pt x="903767" y="653939"/>
                </a:cubicBezTo>
                <a:cubicBezTo>
                  <a:pt x="953386" y="634446"/>
                  <a:pt x="1004777" y="599004"/>
                  <a:pt x="1041991" y="558246"/>
                </a:cubicBezTo>
                <a:cubicBezTo>
                  <a:pt x="1079205" y="517488"/>
                  <a:pt x="1075660" y="437743"/>
                  <a:pt x="1127051" y="409390"/>
                </a:cubicBezTo>
                <a:cubicBezTo>
                  <a:pt x="1178442" y="381036"/>
                  <a:pt x="1263503" y="409390"/>
                  <a:pt x="1350335" y="388125"/>
                </a:cubicBezTo>
                <a:cubicBezTo>
                  <a:pt x="1437167" y="366860"/>
                  <a:pt x="1568302" y="313697"/>
                  <a:pt x="1648046" y="281799"/>
                </a:cubicBezTo>
                <a:cubicBezTo>
                  <a:pt x="1727790" y="249901"/>
                  <a:pt x="1775637" y="228637"/>
                  <a:pt x="1828800" y="196739"/>
                </a:cubicBezTo>
                <a:cubicBezTo>
                  <a:pt x="1881963" y="164841"/>
                  <a:pt x="1936898" y="122311"/>
                  <a:pt x="1967023" y="90413"/>
                </a:cubicBezTo>
                <a:cubicBezTo>
                  <a:pt x="1997148" y="58515"/>
                  <a:pt x="1997148" y="17758"/>
                  <a:pt x="2009553" y="5353"/>
                </a:cubicBezTo>
                <a:cubicBezTo>
                  <a:pt x="2021958" y="-7052"/>
                  <a:pt x="2031704" y="4466"/>
                  <a:pt x="2041451" y="15985"/>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25" name="Freeform: Shape 24"/>
          <p:cNvSpPr/>
          <p:nvPr/>
        </p:nvSpPr>
        <p:spPr>
          <a:xfrm>
            <a:off x="3415104" y="632922"/>
            <a:ext cx="903444" cy="268237"/>
          </a:xfrm>
          <a:custGeom>
            <a:avLst/>
            <a:gdLst>
              <a:gd name="connsiteX0" fmla="*/ 1887794 w 1887794"/>
              <a:gd name="connsiteY0" fmla="*/ 0 h 560495"/>
              <a:gd name="connsiteX1" fmla="*/ 1600200 w 1887794"/>
              <a:gd name="connsiteY1" fmla="*/ 36871 h 560495"/>
              <a:gd name="connsiteX2" fmla="*/ 1253613 w 1887794"/>
              <a:gd name="connsiteY2" fmla="*/ 162232 h 560495"/>
              <a:gd name="connsiteX3" fmla="*/ 1017639 w 1887794"/>
              <a:gd name="connsiteY3" fmla="*/ 250723 h 560495"/>
              <a:gd name="connsiteX4" fmla="*/ 803787 w 1887794"/>
              <a:gd name="connsiteY4" fmla="*/ 376084 h 560495"/>
              <a:gd name="connsiteX5" fmla="*/ 538316 w 1887794"/>
              <a:gd name="connsiteY5" fmla="*/ 516194 h 560495"/>
              <a:gd name="connsiteX6" fmla="*/ 331839 w 1887794"/>
              <a:gd name="connsiteY6" fmla="*/ 560439 h 560495"/>
              <a:gd name="connsiteX7" fmla="*/ 0 w 1887794"/>
              <a:gd name="connsiteY7" fmla="*/ 523568 h 56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7794" h="560495">
                <a:moveTo>
                  <a:pt x="1887794" y="0"/>
                </a:moveTo>
                <a:cubicBezTo>
                  <a:pt x="1796845" y="4916"/>
                  <a:pt x="1705897" y="9832"/>
                  <a:pt x="1600200" y="36871"/>
                </a:cubicBezTo>
                <a:cubicBezTo>
                  <a:pt x="1494503" y="63910"/>
                  <a:pt x="1253613" y="162232"/>
                  <a:pt x="1253613" y="162232"/>
                </a:cubicBezTo>
                <a:cubicBezTo>
                  <a:pt x="1156519" y="197874"/>
                  <a:pt x="1092610" y="215081"/>
                  <a:pt x="1017639" y="250723"/>
                </a:cubicBezTo>
                <a:cubicBezTo>
                  <a:pt x="942668" y="286365"/>
                  <a:pt x="883674" y="331839"/>
                  <a:pt x="803787" y="376084"/>
                </a:cubicBezTo>
                <a:cubicBezTo>
                  <a:pt x="723900" y="420329"/>
                  <a:pt x="616974" y="485468"/>
                  <a:pt x="538316" y="516194"/>
                </a:cubicBezTo>
                <a:cubicBezTo>
                  <a:pt x="459658" y="546920"/>
                  <a:pt x="421558" y="559210"/>
                  <a:pt x="331839" y="560439"/>
                </a:cubicBezTo>
                <a:cubicBezTo>
                  <a:pt x="242120" y="561668"/>
                  <a:pt x="121060" y="542618"/>
                  <a:pt x="0" y="523568"/>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26" name="Freeform: Shape 25"/>
          <p:cNvSpPr/>
          <p:nvPr/>
        </p:nvSpPr>
        <p:spPr>
          <a:xfrm>
            <a:off x="3691767" y="902116"/>
            <a:ext cx="1451081" cy="898123"/>
          </a:xfrm>
          <a:custGeom>
            <a:avLst/>
            <a:gdLst>
              <a:gd name="connsiteX0" fmla="*/ 0 w 3032110"/>
              <a:gd name="connsiteY0" fmla="*/ 0 h 1876674"/>
              <a:gd name="connsiteX1" fmla="*/ 276446 w 3032110"/>
              <a:gd name="connsiteY1" fmla="*/ 148856 h 1876674"/>
              <a:gd name="connsiteX2" fmla="*/ 435934 w 3032110"/>
              <a:gd name="connsiteY2" fmla="*/ 244549 h 1876674"/>
              <a:gd name="connsiteX3" fmla="*/ 563525 w 3032110"/>
              <a:gd name="connsiteY3" fmla="*/ 361507 h 1876674"/>
              <a:gd name="connsiteX4" fmla="*/ 701748 w 3032110"/>
              <a:gd name="connsiteY4" fmla="*/ 542260 h 1876674"/>
              <a:gd name="connsiteX5" fmla="*/ 935665 w 3032110"/>
              <a:gd name="connsiteY5" fmla="*/ 691116 h 1876674"/>
              <a:gd name="connsiteX6" fmla="*/ 1158948 w 3032110"/>
              <a:gd name="connsiteY6" fmla="*/ 871869 h 1876674"/>
              <a:gd name="connsiteX7" fmla="*/ 1297172 w 3032110"/>
              <a:gd name="connsiteY7" fmla="*/ 967563 h 1876674"/>
              <a:gd name="connsiteX8" fmla="*/ 1637414 w 3032110"/>
              <a:gd name="connsiteY8" fmla="*/ 914400 h 1876674"/>
              <a:gd name="connsiteX9" fmla="*/ 1956390 w 3032110"/>
              <a:gd name="connsiteY9" fmla="*/ 893135 h 1876674"/>
              <a:gd name="connsiteX10" fmla="*/ 2030818 w 3032110"/>
              <a:gd name="connsiteY10" fmla="*/ 882502 h 1876674"/>
              <a:gd name="connsiteX11" fmla="*/ 2094614 w 3032110"/>
              <a:gd name="connsiteY11" fmla="*/ 1148316 h 1876674"/>
              <a:gd name="connsiteX12" fmla="*/ 2115879 w 3032110"/>
              <a:gd name="connsiteY12" fmla="*/ 1360967 h 1876674"/>
              <a:gd name="connsiteX13" fmla="*/ 2179674 w 3032110"/>
              <a:gd name="connsiteY13" fmla="*/ 1552353 h 1876674"/>
              <a:gd name="connsiteX14" fmla="*/ 2179674 w 3032110"/>
              <a:gd name="connsiteY14" fmla="*/ 1626781 h 1876674"/>
              <a:gd name="connsiteX15" fmla="*/ 2296632 w 3032110"/>
              <a:gd name="connsiteY15" fmla="*/ 1626781 h 1876674"/>
              <a:gd name="connsiteX16" fmla="*/ 2349795 w 3032110"/>
              <a:gd name="connsiteY16" fmla="*/ 1850065 h 1876674"/>
              <a:gd name="connsiteX17" fmla="*/ 2349795 w 3032110"/>
              <a:gd name="connsiteY17" fmla="*/ 1871330 h 1876674"/>
              <a:gd name="connsiteX18" fmla="*/ 2562446 w 3032110"/>
              <a:gd name="connsiteY18" fmla="*/ 1839432 h 1876674"/>
              <a:gd name="connsiteX19" fmla="*/ 2796362 w 3032110"/>
              <a:gd name="connsiteY19" fmla="*/ 1796902 h 1876674"/>
              <a:gd name="connsiteX20" fmla="*/ 3009014 w 3032110"/>
              <a:gd name="connsiteY20" fmla="*/ 1754372 h 1876674"/>
              <a:gd name="connsiteX21" fmla="*/ 2998381 w 3032110"/>
              <a:gd name="connsiteY21" fmla="*/ 1616149 h 1876674"/>
              <a:gd name="connsiteX22" fmla="*/ 3030279 w 3032110"/>
              <a:gd name="connsiteY22" fmla="*/ 1467293 h 1876674"/>
              <a:gd name="connsiteX23" fmla="*/ 2934586 w 3032110"/>
              <a:gd name="connsiteY23" fmla="*/ 1297172 h 1876674"/>
              <a:gd name="connsiteX24" fmla="*/ 2860158 w 3032110"/>
              <a:gd name="connsiteY24" fmla="*/ 1158949 h 1876674"/>
              <a:gd name="connsiteX25" fmla="*/ 2860158 w 3032110"/>
              <a:gd name="connsiteY25" fmla="*/ 978195 h 1876674"/>
              <a:gd name="connsiteX26" fmla="*/ 2849525 w 3032110"/>
              <a:gd name="connsiteY26" fmla="*/ 754911 h 1876674"/>
              <a:gd name="connsiteX27" fmla="*/ 2775097 w 3032110"/>
              <a:gd name="connsiteY27" fmla="*/ 616688 h 1876674"/>
              <a:gd name="connsiteX28" fmla="*/ 2690037 w 3032110"/>
              <a:gd name="connsiteY28" fmla="*/ 467832 h 1876674"/>
              <a:gd name="connsiteX29" fmla="*/ 2626241 w 3032110"/>
              <a:gd name="connsiteY29" fmla="*/ 318976 h 1876674"/>
              <a:gd name="connsiteX30" fmla="*/ 2573079 w 3032110"/>
              <a:gd name="connsiteY30" fmla="*/ 159488 h 1876674"/>
              <a:gd name="connsiteX31" fmla="*/ 2530548 w 3032110"/>
              <a:gd name="connsiteY31" fmla="*/ 42530 h 187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032110" h="1876674">
                <a:moveTo>
                  <a:pt x="0" y="0"/>
                </a:moveTo>
                <a:lnTo>
                  <a:pt x="276446" y="148856"/>
                </a:lnTo>
                <a:cubicBezTo>
                  <a:pt x="349102" y="189614"/>
                  <a:pt x="388088" y="209107"/>
                  <a:pt x="435934" y="244549"/>
                </a:cubicBezTo>
                <a:cubicBezTo>
                  <a:pt x="483781" y="279991"/>
                  <a:pt x="519223" y="311889"/>
                  <a:pt x="563525" y="361507"/>
                </a:cubicBezTo>
                <a:cubicBezTo>
                  <a:pt x="607827" y="411125"/>
                  <a:pt x="639725" y="487325"/>
                  <a:pt x="701748" y="542260"/>
                </a:cubicBezTo>
                <a:cubicBezTo>
                  <a:pt x="763771" y="597195"/>
                  <a:pt x="859465" y="636181"/>
                  <a:pt x="935665" y="691116"/>
                </a:cubicBezTo>
                <a:cubicBezTo>
                  <a:pt x="1011865" y="746051"/>
                  <a:pt x="1098697" y="825795"/>
                  <a:pt x="1158948" y="871869"/>
                </a:cubicBezTo>
                <a:cubicBezTo>
                  <a:pt x="1219199" y="917943"/>
                  <a:pt x="1217428" y="960475"/>
                  <a:pt x="1297172" y="967563"/>
                </a:cubicBezTo>
                <a:cubicBezTo>
                  <a:pt x="1376916" y="974652"/>
                  <a:pt x="1527544" y="926805"/>
                  <a:pt x="1637414" y="914400"/>
                </a:cubicBezTo>
                <a:cubicBezTo>
                  <a:pt x="1747284" y="901995"/>
                  <a:pt x="1890823" y="898451"/>
                  <a:pt x="1956390" y="893135"/>
                </a:cubicBezTo>
                <a:cubicBezTo>
                  <a:pt x="2021957" y="887819"/>
                  <a:pt x="2007781" y="839972"/>
                  <a:pt x="2030818" y="882502"/>
                </a:cubicBezTo>
                <a:cubicBezTo>
                  <a:pt x="2053855" y="925032"/>
                  <a:pt x="2080437" y="1068572"/>
                  <a:pt x="2094614" y="1148316"/>
                </a:cubicBezTo>
                <a:cubicBezTo>
                  <a:pt x="2108791" y="1228060"/>
                  <a:pt x="2101702" y="1293628"/>
                  <a:pt x="2115879" y="1360967"/>
                </a:cubicBezTo>
                <a:cubicBezTo>
                  <a:pt x="2130056" y="1428306"/>
                  <a:pt x="2169042" y="1508051"/>
                  <a:pt x="2179674" y="1552353"/>
                </a:cubicBezTo>
                <a:cubicBezTo>
                  <a:pt x="2190306" y="1596655"/>
                  <a:pt x="2160181" y="1614376"/>
                  <a:pt x="2179674" y="1626781"/>
                </a:cubicBezTo>
                <a:cubicBezTo>
                  <a:pt x="2199167" y="1639186"/>
                  <a:pt x="2268279" y="1589567"/>
                  <a:pt x="2296632" y="1626781"/>
                </a:cubicBezTo>
                <a:cubicBezTo>
                  <a:pt x="2324985" y="1663995"/>
                  <a:pt x="2349795" y="1850065"/>
                  <a:pt x="2349795" y="1850065"/>
                </a:cubicBezTo>
                <a:cubicBezTo>
                  <a:pt x="2358655" y="1890823"/>
                  <a:pt x="2314353" y="1873102"/>
                  <a:pt x="2349795" y="1871330"/>
                </a:cubicBezTo>
                <a:cubicBezTo>
                  <a:pt x="2385237" y="1869558"/>
                  <a:pt x="2488018" y="1851837"/>
                  <a:pt x="2562446" y="1839432"/>
                </a:cubicBezTo>
                <a:cubicBezTo>
                  <a:pt x="2636874" y="1827027"/>
                  <a:pt x="2796362" y="1796902"/>
                  <a:pt x="2796362" y="1796902"/>
                </a:cubicBezTo>
                <a:cubicBezTo>
                  <a:pt x="2870790" y="1782725"/>
                  <a:pt x="2975344" y="1784498"/>
                  <a:pt x="3009014" y="1754372"/>
                </a:cubicBezTo>
                <a:cubicBezTo>
                  <a:pt x="3042684" y="1724247"/>
                  <a:pt x="2994837" y="1663995"/>
                  <a:pt x="2998381" y="1616149"/>
                </a:cubicBezTo>
                <a:cubicBezTo>
                  <a:pt x="3001925" y="1568303"/>
                  <a:pt x="3040912" y="1520456"/>
                  <a:pt x="3030279" y="1467293"/>
                </a:cubicBezTo>
                <a:cubicBezTo>
                  <a:pt x="3019647" y="1414130"/>
                  <a:pt x="2962940" y="1348563"/>
                  <a:pt x="2934586" y="1297172"/>
                </a:cubicBezTo>
                <a:cubicBezTo>
                  <a:pt x="2906233" y="1245781"/>
                  <a:pt x="2872563" y="1212112"/>
                  <a:pt x="2860158" y="1158949"/>
                </a:cubicBezTo>
                <a:cubicBezTo>
                  <a:pt x="2847753" y="1105786"/>
                  <a:pt x="2861930" y="1045535"/>
                  <a:pt x="2860158" y="978195"/>
                </a:cubicBezTo>
                <a:cubicBezTo>
                  <a:pt x="2858386" y="910855"/>
                  <a:pt x="2863702" y="815162"/>
                  <a:pt x="2849525" y="754911"/>
                </a:cubicBezTo>
                <a:cubicBezTo>
                  <a:pt x="2835348" y="694660"/>
                  <a:pt x="2801678" y="664534"/>
                  <a:pt x="2775097" y="616688"/>
                </a:cubicBezTo>
                <a:cubicBezTo>
                  <a:pt x="2748516" y="568842"/>
                  <a:pt x="2714846" y="517451"/>
                  <a:pt x="2690037" y="467832"/>
                </a:cubicBezTo>
                <a:cubicBezTo>
                  <a:pt x="2665228" y="418213"/>
                  <a:pt x="2645734" y="370367"/>
                  <a:pt x="2626241" y="318976"/>
                </a:cubicBezTo>
                <a:cubicBezTo>
                  <a:pt x="2606748" y="267585"/>
                  <a:pt x="2589028" y="205562"/>
                  <a:pt x="2573079" y="159488"/>
                </a:cubicBezTo>
                <a:cubicBezTo>
                  <a:pt x="2557130" y="113414"/>
                  <a:pt x="2543839" y="77972"/>
                  <a:pt x="2530548" y="42530"/>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27" name="Freeform: Shape 26"/>
          <p:cNvSpPr/>
          <p:nvPr/>
        </p:nvSpPr>
        <p:spPr>
          <a:xfrm>
            <a:off x="4002161" y="1828212"/>
            <a:ext cx="844760" cy="666586"/>
          </a:xfrm>
          <a:custGeom>
            <a:avLst/>
            <a:gdLst>
              <a:gd name="connsiteX0" fmla="*/ 0 w 1765171"/>
              <a:gd name="connsiteY0" fmla="*/ 1392865 h 1392865"/>
              <a:gd name="connsiteX1" fmla="*/ 340242 w 1765171"/>
              <a:gd name="connsiteY1" fmla="*/ 1339703 h 1392865"/>
              <a:gd name="connsiteX2" fmla="*/ 520995 w 1765171"/>
              <a:gd name="connsiteY2" fmla="*/ 1286540 h 1392865"/>
              <a:gd name="connsiteX3" fmla="*/ 691116 w 1765171"/>
              <a:gd name="connsiteY3" fmla="*/ 1254642 h 1392865"/>
              <a:gd name="connsiteX4" fmla="*/ 776176 w 1765171"/>
              <a:gd name="connsiteY4" fmla="*/ 1190847 h 1392865"/>
              <a:gd name="connsiteX5" fmla="*/ 893135 w 1765171"/>
              <a:gd name="connsiteY5" fmla="*/ 1084521 h 1392865"/>
              <a:gd name="connsiteX6" fmla="*/ 1010093 w 1765171"/>
              <a:gd name="connsiteY6" fmla="*/ 978196 h 1392865"/>
              <a:gd name="connsiteX7" fmla="*/ 1095153 w 1765171"/>
              <a:gd name="connsiteY7" fmla="*/ 914400 h 1392865"/>
              <a:gd name="connsiteX8" fmla="*/ 1233376 w 1765171"/>
              <a:gd name="connsiteY8" fmla="*/ 871870 h 1392865"/>
              <a:gd name="connsiteX9" fmla="*/ 1350335 w 1765171"/>
              <a:gd name="connsiteY9" fmla="*/ 850605 h 1392865"/>
              <a:gd name="connsiteX10" fmla="*/ 1424762 w 1765171"/>
              <a:gd name="connsiteY10" fmla="*/ 829340 h 1392865"/>
              <a:gd name="connsiteX11" fmla="*/ 1477925 w 1765171"/>
              <a:gd name="connsiteY11" fmla="*/ 744279 h 1392865"/>
              <a:gd name="connsiteX12" fmla="*/ 1552353 w 1765171"/>
              <a:gd name="connsiteY12" fmla="*/ 669851 h 1392865"/>
              <a:gd name="connsiteX13" fmla="*/ 1594883 w 1765171"/>
              <a:gd name="connsiteY13" fmla="*/ 563526 h 1392865"/>
              <a:gd name="connsiteX14" fmla="*/ 1669311 w 1765171"/>
              <a:gd name="connsiteY14" fmla="*/ 478465 h 1392865"/>
              <a:gd name="connsiteX15" fmla="*/ 1637414 w 1765171"/>
              <a:gd name="connsiteY15" fmla="*/ 297712 h 1392865"/>
              <a:gd name="connsiteX16" fmla="*/ 1637414 w 1765171"/>
              <a:gd name="connsiteY16" fmla="*/ 255182 h 1392865"/>
              <a:gd name="connsiteX17" fmla="*/ 1733107 w 1765171"/>
              <a:gd name="connsiteY17" fmla="*/ 202019 h 1392865"/>
              <a:gd name="connsiteX18" fmla="*/ 1765004 w 1765171"/>
              <a:gd name="connsiteY18" fmla="*/ 116958 h 1392865"/>
              <a:gd name="connsiteX19" fmla="*/ 1722474 w 1765171"/>
              <a:gd name="connsiteY19" fmla="*/ 0 h 139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65171" h="1392865">
                <a:moveTo>
                  <a:pt x="0" y="1392865"/>
                </a:moveTo>
                <a:cubicBezTo>
                  <a:pt x="126705" y="1375144"/>
                  <a:pt x="253410" y="1357424"/>
                  <a:pt x="340242" y="1339703"/>
                </a:cubicBezTo>
                <a:cubicBezTo>
                  <a:pt x="427074" y="1321982"/>
                  <a:pt x="462516" y="1300717"/>
                  <a:pt x="520995" y="1286540"/>
                </a:cubicBezTo>
                <a:cubicBezTo>
                  <a:pt x="579474" y="1272363"/>
                  <a:pt x="648586" y="1270591"/>
                  <a:pt x="691116" y="1254642"/>
                </a:cubicBezTo>
                <a:cubicBezTo>
                  <a:pt x="733646" y="1238693"/>
                  <a:pt x="742506" y="1219200"/>
                  <a:pt x="776176" y="1190847"/>
                </a:cubicBezTo>
                <a:cubicBezTo>
                  <a:pt x="809846" y="1162494"/>
                  <a:pt x="893135" y="1084521"/>
                  <a:pt x="893135" y="1084521"/>
                </a:cubicBezTo>
                <a:cubicBezTo>
                  <a:pt x="932121" y="1049079"/>
                  <a:pt x="976423" y="1006549"/>
                  <a:pt x="1010093" y="978196"/>
                </a:cubicBezTo>
                <a:cubicBezTo>
                  <a:pt x="1043763" y="949842"/>
                  <a:pt x="1057939" y="932121"/>
                  <a:pt x="1095153" y="914400"/>
                </a:cubicBezTo>
                <a:cubicBezTo>
                  <a:pt x="1132367" y="896679"/>
                  <a:pt x="1190846" y="882502"/>
                  <a:pt x="1233376" y="871870"/>
                </a:cubicBezTo>
                <a:cubicBezTo>
                  <a:pt x="1275906" y="861237"/>
                  <a:pt x="1318437" y="857693"/>
                  <a:pt x="1350335" y="850605"/>
                </a:cubicBezTo>
                <a:cubicBezTo>
                  <a:pt x="1382233" y="843517"/>
                  <a:pt x="1403497" y="847061"/>
                  <a:pt x="1424762" y="829340"/>
                </a:cubicBezTo>
                <a:cubicBezTo>
                  <a:pt x="1446027" y="811619"/>
                  <a:pt x="1456660" y="770860"/>
                  <a:pt x="1477925" y="744279"/>
                </a:cubicBezTo>
                <a:cubicBezTo>
                  <a:pt x="1499190" y="717697"/>
                  <a:pt x="1532860" y="699976"/>
                  <a:pt x="1552353" y="669851"/>
                </a:cubicBezTo>
                <a:cubicBezTo>
                  <a:pt x="1571846" y="639726"/>
                  <a:pt x="1575390" y="595424"/>
                  <a:pt x="1594883" y="563526"/>
                </a:cubicBezTo>
                <a:cubicBezTo>
                  <a:pt x="1614376" y="531628"/>
                  <a:pt x="1662223" y="522767"/>
                  <a:pt x="1669311" y="478465"/>
                </a:cubicBezTo>
                <a:cubicBezTo>
                  <a:pt x="1676399" y="434163"/>
                  <a:pt x="1642730" y="334926"/>
                  <a:pt x="1637414" y="297712"/>
                </a:cubicBezTo>
                <a:cubicBezTo>
                  <a:pt x="1632098" y="260498"/>
                  <a:pt x="1621465" y="271131"/>
                  <a:pt x="1637414" y="255182"/>
                </a:cubicBezTo>
                <a:cubicBezTo>
                  <a:pt x="1653363" y="239233"/>
                  <a:pt x="1711842" y="225056"/>
                  <a:pt x="1733107" y="202019"/>
                </a:cubicBezTo>
                <a:cubicBezTo>
                  <a:pt x="1754372" y="178982"/>
                  <a:pt x="1766776" y="150628"/>
                  <a:pt x="1765004" y="116958"/>
                </a:cubicBezTo>
                <a:cubicBezTo>
                  <a:pt x="1763232" y="83288"/>
                  <a:pt x="1742853" y="41644"/>
                  <a:pt x="1722474" y="0"/>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28" name="Freeform: Shape 27"/>
          <p:cNvSpPr/>
          <p:nvPr/>
        </p:nvSpPr>
        <p:spPr>
          <a:xfrm>
            <a:off x="3706921" y="2489709"/>
            <a:ext cx="875323" cy="2188370"/>
          </a:xfrm>
          <a:custGeom>
            <a:avLst/>
            <a:gdLst>
              <a:gd name="connsiteX0" fmla="*/ 1829033 w 1829033"/>
              <a:gd name="connsiteY0" fmla="*/ 4529470 h 4572714"/>
              <a:gd name="connsiteX1" fmla="*/ 1669545 w 1829033"/>
              <a:gd name="connsiteY1" fmla="*/ 4561367 h 4572714"/>
              <a:gd name="connsiteX2" fmla="*/ 1584484 w 1829033"/>
              <a:gd name="connsiteY2" fmla="*/ 4359349 h 4572714"/>
              <a:gd name="connsiteX3" fmla="*/ 1446261 w 1829033"/>
              <a:gd name="connsiteY3" fmla="*/ 4104167 h 4572714"/>
              <a:gd name="connsiteX4" fmla="*/ 1308038 w 1829033"/>
              <a:gd name="connsiteY4" fmla="*/ 3934046 h 4572714"/>
              <a:gd name="connsiteX5" fmla="*/ 1159182 w 1829033"/>
              <a:gd name="connsiteY5" fmla="*/ 3742660 h 4572714"/>
              <a:gd name="connsiteX6" fmla="*/ 935898 w 1829033"/>
              <a:gd name="connsiteY6" fmla="*/ 3466214 h 4572714"/>
              <a:gd name="connsiteX7" fmla="*/ 797675 w 1829033"/>
              <a:gd name="connsiteY7" fmla="*/ 3253563 h 4572714"/>
              <a:gd name="connsiteX8" fmla="*/ 659452 w 1829033"/>
              <a:gd name="connsiteY8" fmla="*/ 3030279 h 4572714"/>
              <a:gd name="connsiteX9" fmla="*/ 553126 w 1829033"/>
              <a:gd name="connsiteY9" fmla="*/ 2838893 h 4572714"/>
              <a:gd name="connsiteX10" fmla="*/ 383005 w 1829033"/>
              <a:gd name="connsiteY10" fmla="*/ 2668772 h 4572714"/>
              <a:gd name="connsiteX11" fmla="*/ 212884 w 1829033"/>
              <a:gd name="connsiteY11" fmla="*/ 2541181 h 4572714"/>
              <a:gd name="connsiteX12" fmla="*/ 233 w 1829033"/>
              <a:gd name="connsiteY12" fmla="*/ 2413591 h 4572714"/>
              <a:gd name="connsiteX13" fmla="*/ 255415 w 1829033"/>
              <a:gd name="connsiteY13" fmla="*/ 2200939 h 4572714"/>
              <a:gd name="connsiteX14" fmla="*/ 457433 w 1829033"/>
              <a:gd name="connsiteY14" fmla="*/ 2062716 h 4572714"/>
              <a:gd name="connsiteX15" fmla="*/ 553126 w 1829033"/>
              <a:gd name="connsiteY15" fmla="*/ 1956391 h 4572714"/>
              <a:gd name="connsiteX16" fmla="*/ 670084 w 1829033"/>
              <a:gd name="connsiteY16" fmla="*/ 1850065 h 4572714"/>
              <a:gd name="connsiteX17" fmla="*/ 680717 w 1829033"/>
              <a:gd name="connsiteY17" fmla="*/ 1658679 h 4572714"/>
              <a:gd name="connsiteX18" fmla="*/ 606289 w 1829033"/>
              <a:gd name="connsiteY18" fmla="*/ 1541721 h 4572714"/>
              <a:gd name="connsiteX19" fmla="*/ 595657 w 1829033"/>
              <a:gd name="connsiteY19" fmla="*/ 1244009 h 4572714"/>
              <a:gd name="connsiteX20" fmla="*/ 606289 w 1829033"/>
              <a:gd name="connsiteY20" fmla="*/ 1041991 h 4572714"/>
              <a:gd name="connsiteX21" fmla="*/ 585024 w 1829033"/>
              <a:gd name="connsiteY21" fmla="*/ 839972 h 4572714"/>
              <a:gd name="connsiteX22" fmla="*/ 616922 w 1829033"/>
              <a:gd name="connsiteY22" fmla="*/ 584791 h 4572714"/>
              <a:gd name="connsiteX23" fmla="*/ 574391 w 1829033"/>
              <a:gd name="connsiteY23" fmla="*/ 287079 h 4572714"/>
              <a:gd name="connsiteX24" fmla="*/ 553126 w 1829033"/>
              <a:gd name="connsiteY24" fmla="*/ 85060 h 4572714"/>
              <a:gd name="connsiteX25" fmla="*/ 563759 w 1829033"/>
              <a:gd name="connsiteY25" fmla="*/ 0 h 457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29033" h="4572714">
                <a:moveTo>
                  <a:pt x="1829033" y="4529470"/>
                </a:moveTo>
                <a:cubicBezTo>
                  <a:pt x="1769668" y="4559595"/>
                  <a:pt x="1710303" y="4589721"/>
                  <a:pt x="1669545" y="4561367"/>
                </a:cubicBezTo>
                <a:cubicBezTo>
                  <a:pt x="1628787" y="4533014"/>
                  <a:pt x="1621698" y="4435549"/>
                  <a:pt x="1584484" y="4359349"/>
                </a:cubicBezTo>
                <a:cubicBezTo>
                  <a:pt x="1547270" y="4283149"/>
                  <a:pt x="1492335" y="4175051"/>
                  <a:pt x="1446261" y="4104167"/>
                </a:cubicBezTo>
                <a:cubicBezTo>
                  <a:pt x="1400187" y="4033283"/>
                  <a:pt x="1355884" y="3994297"/>
                  <a:pt x="1308038" y="3934046"/>
                </a:cubicBezTo>
                <a:cubicBezTo>
                  <a:pt x="1260191" y="3873795"/>
                  <a:pt x="1221205" y="3820632"/>
                  <a:pt x="1159182" y="3742660"/>
                </a:cubicBezTo>
                <a:cubicBezTo>
                  <a:pt x="1097159" y="3664688"/>
                  <a:pt x="996149" y="3547730"/>
                  <a:pt x="935898" y="3466214"/>
                </a:cubicBezTo>
                <a:cubicBezTo>
                  <a:pt x="875647" y="3384698"/>
                  <a:pt x="843749" y="3326219"/>
                  <a:pt x="797675" y="3253563"/>
                </a:cubicBezTo>
                <a:cubicBezTo>
                  <a:pt x="751601" y="3180907"/>
                  <a:pt x="700210" y="3099391"/>
                  <a:pt x="659452" y="3030279"/>
                </a:cubicBezTo>
                <a:cubicBezTo>
                  <a:pt x="618694" y="2961167"/>
                  <a:pt x="599200" y="2899144"/>
                  <a:pt x="553126" y="2838893"/>
                </a:cubicBezTo>
                <a:cubicBezTo>
                  <a:pt x="507052" y="2778642"/>
                  <a:pt x="439712" y="2718391"/>
                  <a:pt x="383005" y="2668772"/>
                </a:cubicBezTo>
                <a:cubicBezTo>
                  <a:pt x="326298" y="2619153"/>
                  <a:pt x="276679" y="2583711"/>
                  <a:pt x="212884" y="2541181"/>
                </a:cubicBezTo>
                <a:cubicBezTo>
                  <a:pt x="149089" y="2498651"/>
                  <a:pt x="-6855" y="2470298"/>
                  <a:pt x="233" y="2413591"/>
                </a:cubicBezTo>
                <a:cubicBezTo>
                  <a:pt x="7321" y="2356884"/>
                  <a:pt x="179215" y="2259418"/>
                  <a:pt x="255415" y="2200939"/>
                </a:cubicBezTo>
                <a:cubicBezTo>
                  <a:pt x="331615" y="2142460"/>
                  <a:pt x="407815" y="2103474"/>
                  <a:pt x="457433" y="2062716"/>
                </a:cubicBezTo>
                <a:cubicBezTo>
                  <a:pt x="507051" y="2021958"/>
                  <a:pt x="517684" y="1991833"/>
                  <a:pt x="553126" y="1956391"/>
                </a:cubicBezTo>
                <a:cubicBezTo>
                  <a:pt x="588568" y="1920949"/>
                  <a:pt x="648819" y="1899684"/>
                  <a:pt x="670084" y="1850065"/>
                </a:cubicBezTo>
                <a:cubicBezTo>
                  <a:pt x="691349" y="1800446"/>
                  <a:pt x="691349" y="1710070"/>
                  <a:pt x="680717" y="1658679"/>
                </a:cubicBezTo>
                <a:cubicBezTo>
                  <a:pt x="670085" y="1607288"/>
                  <a:pt x="620466" y="1610833"/>
                  <a:pt x="606289" y="1541721"/>
                </a:cubicBezTo>
                <a:cubicBezTo>
                  <a:pt x="592112" y="1472609"/>
                  <a:pt x="595657" y="1327297"/>
                  <a:pt x="595657" y="1244009"/>
                </a:cubicBezTo>
                <a:cubicBezTo>
                  <a:pt x="595657" y="1160721"/>
                  <a:pt x="608061" y="1109330"/>
                  <a:pt x="606289" y="1041991"/>
                </a:cubicBezTo>
                <a:cubicBezTo>
                  <a:pt x="604517" y="974652"/>
                  <a:pt x="583252" y="916172"/>
                  <a:pt x="585024" y="839972"/>
                </a:cubicBezTo>
                <a:cubicBezTo>
                  <a:pt x="586796" y="763772"/>
                  <a:pt x="618694" y="676940"/>
                  <a:pt x="616922" y="584791"/>
                </a:cubicBezTo>
                <a:cubicBezTo>
                  <a:pt x="615150" y="492642"/>
                  <a:pt x="585024" y="370367"/>
                  <a:pt x="574391" y="287079"/>
                </a:cubicBezTo>
                <a:cubicBezTo>
                  <a:pt x="563758" y="203791"/>
                  <a:pt x="554898" y="132906"/>
                  <a:pt x="553126" y="85060"/>
                </a:cubicBezTo>
                <a:cubicBezTo>
                  <a:pt x="551354" y="37214"/>
                  <a:pt x="557556" y="18607"/>
                  <a:pt x="563759" y="0"/>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29" name="Freeform: Shape 28"/>
          <p:cNvSpPr/>
          <p:nvPr/>
        </p:nvSpPr>
        <p:spPr>
          <a:xfrm>
            <a:off x="3437345" y="902117"/>
            <a:ext cx="549985" cy="1562151"/>
          </a:xfrm>
          <a:custGeom>
            <a:avLst/>
            <a:gdLst>
              <a:gd name="connsiteX0" fmla="*/ 0 w 1149222"/>
              <a:gd name="connsiteY0" fmla="*/ 0 h 3264195"/>
              <a:gd name="connsiteX1" fmla="*/ 106325 w 1149222"/>
              <a:gd name="connsiteY1" fmla="*/ 308344 h 3264195"/>
              <a:gd name="connsiteX2" fmla="*/ 202018 w 1149222"/>
              <a:gd name="connsiteY2" fmla="*/ 595423 h 3264195"/>
              <a:gd name="connsiteX3" fmla="*/ 297711 w 1149222"/>
              <a:gd name="connsiteY3" fmla="*/ 744279 h 3264195"/>
              <a:gd name="connsiteX4" fmla="*/ 382772 w 1149222"/>
              <a:gd name="connsiteY4" fmla="*/ 988828 h 3264195"/>
              <a:gd name="connsiteX5" fmla="*/ 446567 w 1149222"/>
              <a:gd name="connsiteY5" fmla="*/ 1180214 h 3264195"/>
              <a:gd name="connsiteX6" fmla="*/ 489097 w 1149222"/>
              <a:gd name="connsiteY6" fmla="*/ 1446028 h 3264195"/>
              <a:gd name="connsiteX7" fmla="*/ 574158 w 1149222"/>
              <a:gd name="connsiteY7" fmla="*/ 1626781 h 3264195"/>
              <a:gd name="connsiteX8" fmla="*/ 627321 w 1149222"/>
              <a:gd name="connsiteY8" fmla="*/ 1786269 h 3264195"/>
              <a:gd name="connsiteX9" fmla="*/ 786809 w 1149222"/>
              <a:gd name="connsiteY9" fmla="*/ 2020186 h 3264195"/>
              <a:gd name="connsiteX10" fmla="*/ 882502 w 1149222"/>
              <a:gd name="connsiteY10" fmla="*/ 2137144 h 3264195"/>
              <a:gd name="connsiteX11" fmla="*/ 956930 w 1149222"/>
              <a:gd name="connsiteY11" fmla="*/ 2296632 h 3264195"/>
              <a:gd name="connsiteX12" fmla="*/ 1020725 w 1149222"/>
              <a:gd name="connsiteY12" fmla="*/ 2530549 h 3264195"/>
              <a:gd name="connsiteX13" fmla="*/ 1095153 w 1149222"/>
              <a:gd name="connsiteY13" fmla="*/ 2732567 h 3264195"/>
              <a:gd name="connsiteX14" fmla="*/ 1148316 w 1149222"/>
              <a:gd name="connsiteY14" fmla="*/ 2998381 h 3264195"/>
              <a:gd name="connsiteX15" fmla="*/ 1127051 w 1149222"/>
              <a:gd name="connsiteY15" fmla="*/ 3168502 h 3264195"/>
              <a:gd name="connsiteX16" fmla="*/ 1105786 w 1149222"/>
              <a:gd name="connsiteY16" fmla="*/ 3264195 h 326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9222" h="3264195">
                <a:moveTo>
                  <a:pt x="0" y="0"/>
                </a:moveTo>
                <a:cubicBezTo>
                  <a:pt x="36327" y="105439"/>
                  <a:pt x="72655" y="209107"/>
                  <a:pt x="106325" y="308344"/>
                </a:cubicBezTo>
                <a:cubicBezTo>
                  <a:pt x="139995" y="407581"/>
                  <a:pt x="170120" y="522767"/>
                  <a:pt x="202018" y="595423"/>
                </a:cubicBezTo>
                <a:cubicBezTo>
                  <a:pt x="233916" y="668079"/>
                  <a:pt x="267585" y="678712"/>
                  <a:pt x="297711" y="744279"/>
                </a:cubicBezTo>
                <a:cubicBezTo>
                  <a:pt x="327837" y="809847"/>
                  <a:pt x="357963" y="916172"/>
                  <a:pt x="382772" y="988828"/>
                </a:cubicBezTo>
                <a:cubicBezTo>
                  <a:pt x="407581" y="1061484"/>
                  <a:pt x="428846" y="1104014"/>
                  <a:pt x="446567" y="1180214"/>
                </a:cubicBezTo>
                <a:cubicBezTo>
                  <a:pt x="464288" y="1256414"/>
                  <a:pt x="467832" y="1371600"/>
                  <a:pt x="489097" y="1446028"/>
                </a:cubicBezTo>
                <a:cubicBezTo>
                  <a:pt x="510362" y="1520456"/>
                  <a:pt x="551121" y="1570074"/>
                  <a:pt x="574158" y="1626781"/>
                </a:cubicBezTo>
                <a:cubicBezTo>
                  <a:pt x="597195" y="1683488"/>
                  <a:pt x="591879" y="1720702"/>
                  <a:pt x="627321" y="1786269"/>
                </a:cubicBezTo>
                <a:cubicBezTo>
                  <a:pt x="662763" y="1851836"/>
                  <a:pt x="744279" y="1961707"/>
                  <a:pt x="786809" y="2020186"/>
                </a:cubicBezTo>
                <a:cubicBezTo>
                  <a:pt x="829339" y="2078665"/>
                  <a:pt x="854149" y="2091070"/>
                  <a:pt x="882502" y="2137144"/>
                </a:cubicBezTo>
                <a:cubicBezTo>
                  <a:pt x="910855" y="2183218"/>
                  <a:pt x="933893" y="2231064"/>
                  <a:pt x="956930" y="2296632"/>
                </a:cubicBezTo>
                <a:cubicBezTo>
                  <a:pt x="979967" y="2362200"/>
                  <a:pt x="997688" y="2457893"/>
                  <a:pt x="1020725" y="2530549"/>
                </a:cubicBezTo>
                <a:cubicBezTo>
                  <a:pt x="1043762" y="2603205"/>
                  <a:pt x="1073888" y="2654595"/>
                  <a:pt x="1095153" y="2732567"/>
                </a:cubicBezTo>
                <a:cubicBezTo>
                  <a:pt x="1116418" y="2810539"/>
                  <a:pt x="1143000" y="2925725"/>
                  <a:pt x="1148316" y="2998381"/>
                </a:cubicBezTo>
                <a:cubicBezTo>
                  <a:pt x="1153632" y="3071037"/>
                  <a:pt x="1134139" y="3124200"/>
                  <a:pt x="1127051" y="3168502"/>
                </a:cubicBezTo>
                <a:cubicBezTo>
                  <a:pt x="1119963" y="3212804"/>
                  <a:pt x="1112874" y="3238499"/>
                  <a:pt x="1105786" y="3264195"/>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38" name="Freeform: Shape 37"/>
          <p:cNvSpPr/>
          <p:nvPr/>
        </p:nvSpPr>
        <p:spPr>
          <a:xfrm>
            <a:off x="5959928" y="4703536"/>
            <a:ext cx="237166" cy="884464"/>
          </a:xfrm>
          <a:custGeom>
            <a:avLst/>
            <a:gdLst>
              <a:gd name="connsiteX0" fmla="*/ 330200 w 332032"/>
              <a:gd name="connsiteY0" fmla="*/ 0 h 1238250"/>
              <a:gd name="connsiteX1" fmla="*/ 330200 w 332032"/>
              <a:gd name="connsiteY1" fmla="*/ 57150 h 1238250"/>
              <a:gd name="connsiteX2" fmla="*/ 311150 w 332032"/>
              <a:gd name="connsiteY2" fmla="*/ 139700 h 1238250"/>
              <a:gd name="connsiteX3" fmla="*/ 260350 w 332032"/>
              <a:gd name="connsiteY3" fmla="*/ 222250 h 1238250"/>
              <a:gd name="connsiteX4" fmla="*/ 165100 w 332032"/>
              <a:gd name="connsiteY4" fmla="*/ 635000 h 1238250"/>
              <a:gd name="connsiteX5" fmla="*/ 120650 w 332032"/>
              <a:gd name="connsiteY5" fmla="*/ 831850 h 1238250"/>
              <a:gd name="connsiteX6" fmla="*/ 82550 w 332032"/>
              <a:gd name="connsiteY6" fmla="*/ 1035050 h 1238250"/>
              <a:gd name="connsiteX7" fmla="*/ 25400 w 332032"/>
              <a:gd name="connsiteY7" fmla="*/ 1181100 h 1238250"/>
              <a:gd name="connsiteX8" fmla="*/ 0 w 332032"/>
              <a:gd name="connsiteY8" fmla="*/ 1238250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032" h="1238250">
                <a:moveTo>
                  <a:pt x="330200" y="0"/>
                </a:moveTo>
                <a:cubicBezTo>
                  <a:pt x="331787" y="16933"/>
                  <a:pt x="333375" y="33867"/>
                  <a:pt x="330200" y="57150"/>
                </a:cubicBezTo>
                <a:cubicBezTo>
                  <a:pt x="327025" y="80433"/>
                  <a:pt x="322792" y="112183"/>
                  <a:pt x="311150" y="139700"/>
                </a:cubicBezTo>
                <a:cubicBezTo>
                  <a:pt x="299508" y="167217"/>
                  <a:pt x="284692" y="139700"/>
                  <a:pt x="260350" y="222250"/>
                </a:cubicBezTo>
                <a:cubicBezTo>
                  <a:pt x="236008" y="304800"/>
                  <a:pt x="188383" y="533400"/>
                  <a:pt x="165100" y="635000"/>
                </a:cubicBezTo>
                <a:cubicBezTo>
                  <a:pt x="141817" y="736600"/>
                  <a:pt x="134408" y="765175"/>
                  <a:pt x="120650" y="831850"/>
                </a:cubicBezTo>
                <a:cubicBezTo>
                  <a:pt x="106892" y="898525"/>
                  <a:pt x="98425" y="976842"/>
                  <a:pt x="82550" y="1035050"/>
                </a:cubicBezTo>
                <a:cubicBezTo>
                  <a:pt x="66675" y="1093258"/>
                  <a:pt x="39158" y="1147233"/>
                  <a:pt x="25400" y="1181100"/>
                </a:cubicBezTo>
                <a:cubicBezTo>
                  <a:pt x="11642" y="1214967"/>
                  <a:pt x="5821" y="1226608"/>
                  <a:pt x="0" y="1238250"/>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39" name="Freeform: Shape 38"/>
          <p:cNvSpPr/>
          <p:nvPr/>
        </p:nvSpPr>
        <p:spPr>
          <a:xfrm>
            <a:off x="6526893" y="3047097"/>
            <a:ext cx="638153" cy="400046"/>
          </a:xfrm>
          <a:custGeom>
            <a:avLst/>
            <a:gdLst>
              <a:gd name="connsiteX0" fmla="*/ 558800 w 893414"/>
              <a:gd name="connsiteY0" fmla="*/ 560065 h 560065"/>
              <a:gd name="connsiteX1" fmla="*/ 844550 w 893414"/>
              <a:gd name="connsiteY1" fmla="*/ 471165 h 560065"/>
              <a:gd name="connsiteX2" fmla="*/ 857250 w 893414"/>
              <a:gd name="connsiteY2" fmla="*/ 414015 h 560065"/>
              <a:gd name="connsiteX3" fmla="*/ 889000 w 893414"/>
              <a:gd name="connsiteY3" fmla="*/ 26665 h 560065"/>
              <a:gd name="connsiteX4" fmla="*/ 749300 w 893414"/>
              <a:gd name="connsiteY4" fmla="*/ 33015 h 560065"/>
              <a:gd name="connsiteX5" fmla="*/ 431800 w 893414"/>
              <a:gd name="connsiteY5" fmla="*/ 45715 h 560065"/>
              <a:gd name="connsiteX6" fmla="*/ 184150 w 893414"/>
              <a:gd name="connsiteY6" fmla="*/ 13965 h 560065"/>
              <a:gd name="connsiteX7" fmla="*/ 0 w 893414"/>
              <a:gd name="connsiteY7" fmla="*/ 1265 h 56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3414" h="560065">
                <a:moveTo>
                  <a:pt x="558800" y="560065"/>
                </a:moveTo>
                <a:cubicBezTo>
                  <a:pt x="676804" y="527786"/>
                  <a:pt x="794808" y="495507"/>
                  <a:pt x="844550" y="471165"/>
                </a:cubicBezTo>
                <a:cubicBezTo>
                  <a:pt x="894292" y="446823"/>
                  <a:pt x="849842" y="488098"/>
                  <a:pt x="857250" y="414015"/>
                </a:cubicBezTo>
                <a:cubicBezTo>
                  <a:pt x="864658" y="339932"/>
                  <a:pt x="906992" y="90165"/>
                  <a:pt x="889000" y="26665"/>
                </a:cubicBezTo>
                <a:cubicBezTo>
                  <a:pt x="871008" y="-36835"/>
                  <a:pt x="749300" y="33015"/>
                  <a:pt x="749300" y="33015"/>
                </a:cubicBezTo>
                <a:cubicBezTo>
                  <a:pt x="673100" y="36190"/>
                  <a:pt x="525992" y="48890"/>
                  <a:pt x="431800" y="45715"/>
                </a:cubicBezTo>
                <a:cubicBezTo>
                  <a:pt x="337608" y="42540"/>
                  <a:pt x="256117" y="21373"/>
                  <a:pt x="184150" y="13965"/>
                </a:cubicBezTo>
                <a:cubicBezTo>
                  <a:pt x="112183" y="6557"/>
                  <a:pt x="56091" y="3911"/>
                  <a:pt x="0" y="1265"/>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pic>
        <p:nvPicPr>
          <p:cNvPr id="40" name="Picture 39"/>
          <p:cNvPicPr>
            <a:picLocks noChangeAspect="1"/>
          </p:cNvPicPr>
          <p:nvPr/>
        </p:nvPicPr>
        <p:blipFill rotWithShape="1">
          <a:blip r:embed="rId2"/>
          <a:srcRect l="44294" t="47493" r="43283" b="39169"/>
          <a:stretch/>
        </p:blipFill>
        <p:spPr>
          <a:xfrm>
            <a:off x="6995525" y="3670004"/>
            <a:ext cx="3154365" cy="2274003"/>
          </a:xfrm>
          <a:prstGeom prst="rect">
            <a:avLst/>
          </a:prstGeom>
          <a:noFill/>
          <a:ln w="19050">
            <a:solidFill>
              <a:schemeClr val="tx1"/>
            </a:solidFill>
          </a:ln>
        </p:spPr>
      </p:pic>
      <p:sp>
        <p:nvSpPr>
          <p:cNvPr id="41" name="Freeform: Shape 40"/>
          <p:cNvSpPr/>
          <p:nvPr/>
        </p:nvSpPr>
        <p:spPr>
          <a:xfrm>
            <a:off x="7498080" y="3666309"/>
            <a:ext cx="1080244" cy="957943"/>
          </a:xfrm>
          <a:custGeom>
            <a:avLst/>
            <a:gdLst>
              <a:gd name="connsiteX0" fmla="*/ 0 w 1584960"/>
              <a:gd name="connsiteY0" fmla="*/ 0 h 1475232"/>
              <a:gd name="connsiteX1" fmla="*/ 402336 w 1584960"/>
              <a:gd name="connsiteY1" fmla="*/ 365760 h 1475232"/>
              <a:gd name="connsiteX2" fmla="*/ 487680 w 1584960"/>
              <a:gd name="connsiteY2" fmla="*/ 487680 h 1475232"/>
              <a:gd name="connsiteX3" fmla="*/ 560832 w 1584960"/>
              <a:gd name="connsiteY3" fmla="*/ 658368 h 1475232"/>
              <a:gd name="connsiteX4" fmla="*/ 841248 w 1584960"/>
              <a:gd name="connsiteY4" fmla="*/ 816864 h 1475232"/>
              <a:gd name="connsiteX5" fmla="*/ 975360 w 1584960"/>
              <a:gd name="connsiteY5" fmla="*/ 926592 h 1475232"/>
              <a:gd name="connsiteX6" fmla="*/ 1011936 w 1584960"/>
              <a:gd name="connsiteY6" fmla="*/ 999744 h 1475232"/>
              <a:gd name="connsiteX7" fmla="*/ 1121664 w 1584960"/>
              <a:gd name="connsiteY7" fmla="*/ 1133856 h 1475232"/>
              <a:gd name="connsiteX8" fmla="*/ 1255776 w 1584960"/>
              <a:gd name="connsiteY8" fmla="*/ 1267968 h 1475232"/>
              <a:gd name="connsiteX9" fmla="*/ 1389888 w 1584960"/>
              <a:gd name="connsiteY9" fmla="*/ 1402080 h 1475232"/>
              <a:gd name="connsiteX10" fmla="*/ 1536192 w 1584960"/>
              <a:gd name="connsiteY10" fmla="*/ 1450848 h 1475232"/>
              <a:gd name="connsiteX11" fmla="*/ 1584960 w 1584960"/>
              <a:gd name="connsiteY11" fmla="*/ 1475232 h 1475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4960" h="1475232">
                <a:moveTo>
                  <a:pt x="0" y="0"/>
                </a:moveTo>
                <a:cubicBezTo>
                  <a:pt x="160528" y="142240"/>
                  <a:pt x="321056" y="284480"/>
                  <a:pt x="402336" y="365760"/>
                </a:cubicBezTo>
                <a:cubicBezTo>
                  <a:pt x="483616" y="447040"/>
                  <a:pt x="461264" y="438912"/>
                  <a:pt x="487680" y="487680"/>
                </a:cubicBezTo>
                <a:cubicBezTo>
                  <a:pt x="514096" y="536448"/>
                  <a:pt x="501904" y="603504"/>
                  <a:pt x="560832" y="658368"/>
                </a:cubicBezTo>
                <a:cubicBezTo>
                  <a:pt x="619760" y="713232"/>
                  <a:pt x="772160" y="772160"/>
                  <a:pt x="841248" y="816864"/>
                </a:cubicBezTo>
                <a:cubicBezTo>
                  <a:pt x="910336" y="861568"/>
                  <a:pt x="946912" y="896112"/>
                  <a:pt x="975360" y="926592"/>
                </a:cubicBezTo>
                <a:cubicBezTo>
                  <a:pt x="1003808" y="957072"/>
                  <a:pt x="987552" y="965200"/>
                  <a:pt x="1011936" y="999744"/>
                </a:cubicBezTo>
                <a:cubicBezTo>
                  <a:pt x="1036320" y="1034288"/>
                  <a:pt x="1081024" y="1089152"/>
                  <a:pt x="1121664" y="1133856"/>
                </a:cubicBezTo>
                <a:cubicBezTo>
                  <a:pt x="1162304" y="1178560"/>
                  <a:pt x="1255776" y="1267968"/>
                  <a:pt x="1255776" y="1267968"/>
                </a:cubicBezTo>
                <a:cubicBezTo>
                  <a:pt x="1300480" y="1312672"/>
                  <a:pt x="1343152" y="1371600"/>
                  <a:pt x="1389888" y="1402080"/>
                </a:cubicBezTo>
                <a:cubicBezTo>
                  <a:pt x="1436624" y="1432560"/>
                  <a:pt x="1503680" y="1438656"/>
                  <a:pt x="1536192" y="1450848"/>
                </a:cubicBezTo>
                <a:cubicBezTo>
                  <a:pt x="1568704" y="1463040"/>
                  <a:pt x="1576832" y="1469136"/>
                  <a:pt x="1584960" y="1475232"/>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42" name="Freeform: Shape 41"/>
          <p:cNvSpPr/>
          <p:nvPr/>
        </p:nvSpPr>
        <p:spPr>
          <a:xfrm>
            <a:off x="7663543" y="4754880"/>
            <a:ext cx="1011197" cy="1227909"/>
          </a:xfrm>
          <a:custGeom>
            <a:avLst/>
            <a:gdLst>
              <a:gd name="connsiteX0" fmla="*/ 0 w 1415676"/>
              <a:gd name="connsiteY0" fmla="*/ 1719072 h 1719072"/>
              <a:gd name="connsiteX1" fmla="*/ 512064 w 1415676"/>
              <a:gd name="connsiteY1" fmla="*/ 1414272 h 1719072"/>
              <a:gd name="connsiteX2" fmla="*/ 804672 w 1415676"/>
              <a:gd name="connsiteY2" fmla="*/ 1243584 h 1719072"/>
              <a:gd name="connsiteX3" fmla="*/ 1024128 w 1415676"/>
              <a:gd name="connsiteY3" fmla="*/ 1085088 h 1719072"/>
              <a:gd name="connsiteX4" fmla="*/ 1231392 w 1415676"/>
              <a:gd name="connsiteY4" fmla="*/ 914400 h 1719072"/>
              <a:gd name="connsiteX5" fmla="*/ 1402080 w 1415676"/>
              <a:gd name="connsiteY5" fmla="*/ 670560 h 1719072"/>
              <a:gd name="connsiteX6" fmla="*/ 1402080 w 1415676"/>
              <a:gd name="connsiteY6" fmla="*/ 390144 h 1719072"/>
              <a:gd name="connsiteX7" fmla="*/ 1377696 w 1415676"/>
              <a:gd name="connsiteY7" fmla="*/ 268224 h 1719072"/>
              <a:gd name="connsiteX8" fmla="*/ 1365504 w 1415676"/>
              <a:gd name="connsiteY8" fmla="*/ 0 h 171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5676" h="1719072">
                <a:moveTo>
                  <a:pt x="0" y="1719072"/>
                </a:moveTo>
                <a:lnTo>
                  <a:pt x="512064" y="1414272"/>
                </a:lnTo>
                <a:cubicBezTo>
                  <a:pt x="646176" y="1335024"/>
                  <a:pt x="719328" y="1298448"/>
                  <a:pt x="804672" y="1243584"/>
                </a:cubicBezTo>
                <a:cubicBezTo>
                  <a:pt x="890016" y="1188720"/>
                  <a:pt x="953008" y="1139952"/>
                  <a:pt x="1024128" y="1085088"/>
                </a:cubicBezTo>
                <a:cubicBezTo>
                  <a:pt x="1095248" y="1030224"/>
                  <a:pt x="1168400" y="983488"/>
                  <a:pt x="1231392" y="914400"/>
                </a:cubicBezTo>
                <a:cubicBezTo>
                  <a:pt x="1294384" y="845312"/>
                  <a:pt x="1373632" y="757936"/>
                  <a:pt x="1402080" y="670560"/>
                </a:cubicBezTo>
                <a:cubicBezTo>
                  <a:pt x="1430528" y="583184"/>
                  <a:pt x="1406144" y="457200"/>
                  <a:pt x="1402080" y="390144"/>
                </a:cubicBezTo>
                <a:cubicBezTo>
                  <a:pt x="1398016" y="323088"/>
                  <a:pt x="1383792" y="333248"/>
                  <a:pt x="1377696" y="268224"/>
                </a:cubicBezTo>
                <a:cubicBezTo>
                  <a:pt x="1371600" y="203200"/>
                  <a:pt x="1368552" y="101600"/>
                  <a:pt x="1365504" y="0"/>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43" name="Freeform: Shape 42"/>
          <p:cNvSpPr/>
          <p:nvPr/>
        </p:nvSpPr>
        <p:spPr>
          <a:xfrm>
            <a:off x="8765760" y="4126510"/>
            <a:ext cx="1344891" cy="480324"/>
          </a:xfrm>
          <a:custGeom>
            <a:avLst/>
            <a:gdLst>
              <a:gd name="connsiteX0" fmla="*/ 1919596 w 1919596"/>
              <a:gd name="connsiteY0" fmla="*/ 87238 h 672454"/>
              <a:gd name="connsiteX1" fmla="*/ 1419724 w 1919596"/>
              <a:gd name="connsiteY1" fmla="*/ 1894 h 672454"/>
              <a:gd name="connsiteX2" fmla="*/ 1041772 w 1919596"/>
              <a:gd name="connsiteY2" fmla="*/ 160390 h 672454"/>
              <a:gd name="connsiteX3" fmla="*/ 639436 w 1919596"/>
              <a:gd name="connsiteY3" fmla="*/ 343270 h 672454"/>
              <a:gd name="connsiteX4" fmla="*/ 383404 w 1919596"/>
              <a:gd name="connsiteY4" fmla="*/ 452998 h 672454"/>
              <a:gd name="connsiteX5" fmla="*/ 151756 w 1919596"/>
              <a:gd name="connsiteY5" fmla="*/ 538342 h 672454"/>
              <a:gd name="connsiteX6" fmla="*/ 17644 w 1919596"/>
              <a:gd name="connsiteY6" fmla="*/ 648070 h 672454"/>
              <a:gd name="connsiteX7" fmla="*/ 5452 w 1919596"/>
              <a:gd name="connsiteY7" fmla="*/ 672454 h 67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9596" h="672454">
                <a:moveTo>
                  <a:pt x="1919596" y="87238"/>
                </a:moveTo>
                <a:cubicBezTo>
                  <a:pt x="1742812" y="38470"/>
                  <a:pt x="1566028" y="-10298"/>
                  <a:pt x="1419724" y="1894"/>
                </a:cubicBezTo>
                <a:cubicBezTo>
                  <a:pt x="1273420" y="14086"/>
                  <a:pt x="1171820" y="103494"/>
                  <a:pt x="1041772" y="160390"/>
                </a:cubicBezTo>
                <a:cubicBezTo>
                  <a:pt x="911724" y="217286"/>
                  <a:pt x="749164" y="294502"/>
                  <a:pt x="639436" y="343270"/>
                </a:cubicBezTo>
                <a:cubicBezTo>
                  <a:pt x="529708" y="392038"/>
                  <a:pt x="464684" y="420486"/>
                  <a:pt x="383404" y="452998"/>
                </a:cubicBezTo>
                <a:cubicBezTo>
                  <a:pt x="302124" y="485510"/>
                  <a:pt x="212716" y="505830"/>
                  <a:pt x="151756" y="538342"/>
                </a:cubicBezTo>
                <a:cubicBezTo>
                  <a:pt x="90796" y="570854"/>
                  <a:pt x="17644" y="648070"/>
                  <a:pt x="17644" y="648070"/>
                </a:cubicBezTo>
                <a:cubicBezTo>
                  <a:pt x="-6740" y="670422"/>
                  <a:pt x="-644" y="671438"/>
                  <a:pt x="5452" y="672454"/>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44" name="Freeform: Shape 43"/>
          <p:cNvSpPr/>
          <p:nvPr/>
        </p:nvSpPr>
        <p:spPr>
          <a:xfrm>
            <a:off x="8844022" y="3666309"/>
            <a:ext cx="265144" cy="783771"/>
          </a:xfrm>
          <a:custGeom>
            <a:avLst/>
            <a:gdLst>
              <a:gd name="connsiteX0" fmla="*/ 371202 w 371202"/>
              <a:gd name="connsiteY0" fmla="*/ 0 h 1097280"/>
              <a:gd name="connsiteX1" fmla="*/ 285858 w 371202"/>
              <a:gd name="connsiteY1" fmla="*/ 134112 h 1097280"/>
              <a:gd name="connsiteX2" fmla="*/ 115170 w 371202"/>
              <a:gd name="connsiteY2" fmla="*/ 256032 h 1097280"/>
              <a:gd name="connsiteX3" fmla="*/ 17634 w 371202"/>
              <a:gd name="connsiteY3" fmla="*/ 292608 h 1097280"/>
              <a:gd name="connsiteX4" fmla="*/ 5442 w 371202"/>
              <a:gd name="connsiteY4" fmla="*/ 365760 h 1097280"/>
              <a:gd name="connsiteX5" fmla="*/ 78594 w 371202"/>
              <a:gd name="connsiteY5" fmla="*/ 731520 h 1097280"/>
              <a:gd name="connsiteX6" fmla="*/ 115170 w 371202"/>
              <a:gd name="connsiteY6" fmla="*/ 804672 h 1097280"/>
              <a:gd name="connsiteX7" fmla="*/ 188322 w 371202"/>
              <a:gd name="connsiteY7" fmla="*/ 1097280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1202" h="1097280">
                <a:moveTo>
                  <a:pt x="371202" y="0"/>
                </a:moveTo>
                <a:cubicBezTo>
                  <a:pt x="349866" y="45720"/>
                  <a:pt x="328530" y="91440"/>
                  <a:pt x="285858" y="134112"/>
                </a:cubicBezTo>
                <a:cubicBezTo>
                  <a:pt x="243186" y="176784"/>
                  <a:pt x="159874" y="229616"/>
                  <a:pt x="115170" y="256032"/>
                </a:cubicBezTo>
                <a:cubicBezTo>
                  <a:pt x="70466" y="282448"/>
                  <a:pt x="17634" y="292608"/>
                  <a:pt x="17634" y="292608"/>
                </a:cubicBezTo>
                <a:cubicBezTo>
                  <a:pt x="-654" y="310896"/>
                  <a:pt x="-4718" y="292608"/>
                  <a:pt x="5442" y="365760"/>
                </a:cubicBezTo>
                <a:cubicBezTo>
                  <a:pt x="15602" y="438912"/>
                  <a:pt x="60306" y="658368"/>
                  <a:pt x="78594" y="731520"/>
                </a:cubicBezTo>
                <a:cubicBezTo>
                  <a:pt x="96882" y="804672"/>
                  <a:pt x="96882" y="743712"/>
                  <a:pt x="115170" y="804672"/>
                </a:cubicBezTo>
                <a:cubicBezTo>
                  <a:pt x="133458" y="865632"/>
                  <a:pt x="160890" y="981456"/>
                  <a:pt x="188322" y="1097280"/>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45" name="Freeform: Shape 44"/>
          <p:cNvSpPr/>
          <p:nvPr/>
        </p:nvSpPr>
        <p:spPr>
          <a:xfrm>
            <a:off x="8691154" y="5172892"/>
            <a:ext cx="181086" cy="783771"/>
          </a:xfrm>
          <a:custGeom>
            <a:avLst/>
            <a:gdLst>
              <a:gd name="connsiteX0" fmla="*/ 0 w 253520"/>
              <a:gd name="connsiteY0" fmla="*/ 0 h 1097280"/>
              <a:gd name="connsiteX1" fmla="*/ 231648 w 253520"/>
              <a:gd name="connsiteY1" fmla="*/ 377952 h 1097280"/>
              <a:gd name="connsiteX2" fmla="*/ 243840 w 253520"/>
              <a:gd name="connsiteY2" fmla="*/ 585216 h 1097280"/>
              <a:gd name="connsiteX3" fmla="*/ 231648 w 253520"/>
              <a:gd name="connsiteY3" fmla="*/ 877824 h 1097280"/>
              <a:gd name="connsiteX4" fmla="*/ 207264 w 253520"/>
              <a:gd name="connsiteY4" fmla="*/ 1048512 h 1097280"/>
              <a:gd name="connsiteX5" fmla="*/ 195072 w 253520"/>
              <a:gd name="connsiteY5" fmla="*/ 1097280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20" h="1097280">
                <a:moveTo>
                  <a:pt x="0" y="0"/>
                </a:moveTo>
                <a:cubicBezTo>
                  <a:pt x="95504" y="140208"/>
                  <a:pt x="191008" y="280416"/>
                  <a:pt x="231648" y="377952"/>
                </a:cubicBezTo>
                <a:cubicBezTo>
                  <a:pt x="272288" y="475488"/>
                  <a:pt x="243840" y="501904"/>
                  <a:pt x="243840" y="585216"/>
                </a:cubicBezTo>
                <a:cubicBezTo>
                  <a:pt x="243840" y="668528"/>
                  <a:pt x="237744" y="800608"/>
                  <a:pt x="231648" y="877824"/>
                </a:cubicBezTo>
                <a:cubicBezTo>
                  <a:pt x="225552" y="955040"/>
                  <a:pt x="207264" y="1048512"/>
                  <a:pt x="207264" y="1048512"/>
                </a:cubicBezTo>
                <a:cubicBezTo>
                  <a:pt x="201168" y="1085088"/>
                  <a:pt x="198120" y="1091184"/>
                  <a:pt x="195072" y="1097280"/>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46" name="Oval 45"/>
          <p:cNvSpPr/>
          <p:nvPr/>
        </p:nvSpPr>
        <p:spPr>
          <a:xfrm>
            <a:off x="8534781" y="4520656"/>
            <a:ext cx="293916" cy="312601"/>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47" name="TextBox 46"/>
          <p:cNvSpPr txBox="1"/>
          <p:nvPr/>
        </p:nvSpPr>
        <p:spPr>
          <a:xfrm>
            <a:off x="9109166" y="4981303"/>
            <a:ext cx="1001486" cy="883703"/>
          </a:xfrm>
          <a:prstGeom prst="rect">
            <a:avLst/>
          </a:prstGeom>
          <a:solidFill>
            <a:schemeClr val="bg1"/>
          </a:solidFill>
          <a:ln>
            <a:solidFill>
              <a:schemeClr val="tx1"/>
            </a:solidFill>
          </a:ln>
        </p:spPr>
        <p:txBody>
          <a:bodyPr wrap="square" rtlCol="0">
            <a:spAutoFit/>
          </a:bodyPr>
          <a:lstStyle/>
          <a:p>
            <a:pPr defTabSz="653156"/>
            <a:r>
              <a:rPr lang="en-GB" sz="857" kern="0" dirty="0">
                <a:solidFill>
                  <a:sysClr val="windowText" lastClr="000000"/>
                </a:solidFill>
              </a:rPr>
              <a:t>Parking limited to 1 hour no return within hour adjacent to Post Office, local shops and Public Houses</a:t>
            </a:r>
          </a:p>
        </p:txBody>
      </p:sp>
      <p:cxnSp>
        <p:nvCxnSpPr>
          <p:cNvPr id="48" name="Straight Arrow Connector 47"/>
          <p:cNvCxnSpPr>
            <a:cxnSpLocks/>
            <a:endCxn id="46" idx="5"/>
          </p:cNvCxnSpPr>
          <p:nvPr/>
        </p:nvCxnSpPr>
        <p:spPr>
          <a:xfrm flipH="1" flipV="1">
            <a:off x="8785654" y="4787478"/>
            <a:ext cx="323513" cy="19382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548923" y="26339"/>
            <a:ext cx="8631396" cy="356123"/>
          </a:xfrm>
          <a:prstGeom prst="rect">
            <a:avLst/>
          </a:prstGeom>
          <a:solidFill>
            <a:schemeClr val="bg1"/>
          </a:solidFill>
        </p:spPr>
        <p:txBody>
          <a:bodyPr wrap="square" rtlCol="0">
            <a:spAutoFit/>
          </a:bodyPr>
          <a:lstStyle/>
          <a:p>
            <a:pPr defTabSz="653156"/>
            <a:r>
              <a:rPr lang="en-GB" sz="1714" b="1" kern="0" dirty="0">
                <a:solidFill>
                  <a:sysClr val="windowText" lastClr="000000"/>
                </a:solidFill>
              </a:rPr>
              <a:t>Figure 8: LATMP : Extents of proposed temporary Clearway order </a:t>
            </a:r>
          </a:p>
        </p:txBody>
      </p:sp>
      <p:cxnSp>
        <p:nvCxnSpPr>
          <p:cNvPr id="32" name="Straight Arrow Connector 31"/>
          <p:cNvCxnSpPr/>
          <p:nvPr/>
        </p:nvCxnSpPr>
        <p:spPr>
          <a:xfrm flipH="1" flipV="1">
            <a:off x="1976847" y="1851621"/>
            <a:ext cx="3401" cy="1698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flipH="1">
            <a:off x="1925811" y="1980752"/>
            <a:ext cx="108874" cy="224229"/>
          </a:xfrm>
          <a:prstGeom prst="rect">
            <a:avLst/>
          </a:prstGeom>
          <a:noFill/>
          <a:ln>
            <a:noFill/>
          </a:ln>
        </p:spPr>
        <p:txBody>
          <a:bodyPr wrap="square" rtlCol="0">
            <a:spAutoFit/>
          </a:bodyPr>
          <a:lstStyle/>
          <a:p>
            <a:pPr algn="ctr" defTabSz="653156"/>
            <a:r>
              <a:rPr lang="en-GB" sz="857" b="1" kern="0" dirty="0">
                <a:solidFill>
                  <a:sysClr val="windowText" lastClr="000000"/>
                </a:solidFill>
              </a:rPr>
              <a:t>N</a:t>
            </a:r>
            <a:endParaRPr lang="en-GB" sz="857" kern="0" dirty="0">
              <a:solidFill>
                <a:sysClr val="windowText" lastClr="000000"/>
              </a:solidFill>
            </a:endParaRPr>
          </a:p>
        </p:txBody>
      </p:sp>
      <p:sp>
        <p:nvSpPr>
          <p:cNvPr id="35" name="Rectangle 34"/>
          <p:cNvSpPr/>
          <p:nvPr/>
        </p:nvSpPr>
        <p:spPr>
          <a:xfrm>
            <a:off x="7622392" y="37071"/>
            <a:ext cx="3094964" cy="202235"/>
          </a:xfrm>
          <a:prstGeom prst="rect">
            <a:avLst/>
          </a:prstGeom>
        </p:spPr>
        <p:txBody>
          <a:bodyPr wrap="square">
            <a:spAutoFit/>
          </a:bodyPr>
          <a:lstStyle/>
          <a:p>
            <a:pPr defTabSz="653156"/>
            <a:r>
              <a:rPr lang="en-GB" sz="714"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Source Imagery: Copyright Google Earth Pro (License Key-JCPMR5M58LXF2GE)</a:t>
            </a:r>
            <a:endParaRPr lang="en-GB" sz="714" kern="0" dirty="0">
              <a:solidFill>
                <a:sysClr val="windowText" lastClr="000000"/>
              </a:solidFill>
            </a:endParaRPr>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6410947"/>
            <a:ext cx="1286691" cy="385354"/>
          </a:xfrm>
          <a:prstGeom prst="rect">
            <a:avLst/>
          </a:prstGeom>
        </p:spPr>
      </p:pic>
      <p:sp>
        <p:nvSpPr>
          <p:cNvPr id="37" name="TextBox 36"/>
          <p:cNvSpPr txBox="1"/>
          <p:nvPr/>
        </p:nvSpPr>
        <p:spPr>
          <a:xfrm>
            <a:off x="6696602" y="6325088"/>
            <a:ext cx="3956276" cy="553998"/>
          </a:xfrm>
          <a:prstGeom prst="rect">
            <a:avLst/>
          </a:prstGeom>
          <a:solidFill>
            <a:schemeClr val="bg1"/>
          </a:solidFill>
          <a:ln>
            <a:solidFill>
              <a:schemeClr val="bg1">
                <a:lumMod val="50000"/>
              </a:schemeClr>
            </a:solidFill>
          </a:ln>
        </p:spPr>
        <p:txBody>
          <a:bodyPr wrap="square" rtlCol="0">
            <a:spAutoFit/>
          </a:bodyPr>
          <a:lstStyle/>
          <a:p>
            <a:pPr defTabSz="653156"/>
            <a:r>
              <a:rPr lang="en-GB" sz="1000" b="1" u="sng" kern="0" dirty="0">
                <a:solidFill>
                  <a:sysClr val="windowText" lastClr="000000"/>
                </a:solidFill>
              </a:rPr>
              <a:t>KEY</a:t>
            </a:r>
          </a:p>
          <a:p>
            <a:pPr defTabSz="653156"/>
            <a:r>
              <a:rPr lang="en-GB" sz="1000" kern="0" dirty="0">
                <a:solidFill>
                  <a:sysClr val="windowText" lastClr="000000"/>
                </a:solidFill>
              </a:rPr>
              <a:t>No Stopping At Any Time</a:t>
            </a:r>
          </a:p>
          <a:p>
            <a:pPr defTabSz="653156"/>
            <a:endParaRPr lang="en-GB" sz="1000" kern="0" dirty="0">
              <a:solidFill>
                <a:sysClr val="windowText" lastClr="000000"/>
              </a:solidFill>
            </a:endParaRPr>
          </a:p>
        </p:txBody>
      </p:sp>
      <p:cxnSp>
        <p:nvCxnSpPr>
          <p:cNvPr id="49" name="Straight Connector 48"/>
          <p:cNvCxnSpPr/>
          <p:nvPr/>
        </p:nvCxnSpPr>
        <p:spPr>
          <a:xfrm>
            <a:off x="9398317" y="6589446"/>
            <a:ext cx="862734" cy="0"/>
          </a:xfrm>
          <a:prstGeom prst="line">
            <a:avLst/>
          </a:pr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cxnSp>
      <p:sp>
        <p:nvSpPr>
          <p:cNvPr id="12" name="Freeform: Shape 11"/>
          <p:cNvSpPr/>
          <p:nvPr/>
        </p:nvSpPr>
        <p:spPr>
          <a:xfrm>
            <a:off x="6431166" y="1718797"/>
            <a:ext cx="1564105" cy="1031278"/>
          </a:xfrm>
          <a:custGeom>
            <a:avLst/>
            <a:gdLst>
              <a:gd name="connsiteX0" fmla="*/ 0 w 2189747"/>
              <a:gd name="connsiteY0" fmla="*/ 1263316 h 1443789"/>
              <a:gd name="connsiteX1" fmla="*/ 132347 w 2189747"/>
              <a:gd name="connsiteY1" fmla="*/ 1106905 h 1443789"/>
              <a:gd name="connsiteX2" fmla="*/ 144379 w 2189747"/>
              <a:gd name="connsiteY2" fmla="*/ 854242 h 1443789"/>
              <a:gd name="connsiteX3" fmla="*/ 457200 w 2189747"/>
              <a:gd name="connsiteY3" fmla="*/ 794084 h 1443789"/>
              <a:gd name="connsiteX4" fmla="*/ 757989 w 2189747"/>
              <a:gd name="connsiteY4" fmla="*/ 601579 h 1443789"/>
              <a:gd name="connsiteX5" fmla="*/ 1106905 w 2189747"/>
              <a:gd name="connsiteY5" fmla="*/ 517358 h 1443789"/>
              <a:gd name="connsiteX6" fmla="*/ 1203157 w 2189747"/>
              <a:gd name="connsiteY6" fmla="*/ 505326 h 1443789"/>
              <a:gd name="connsiteX7" fmla="*/ 1227221 w 2189747"/>
              <a:gd name="connsiteY7" fmla="*/ 48126 h 1443789"/>
              <a:gd name="connsiteX8" fmla="*/ 1612231 w 2189747"/>
              <a:gd name="connsiteY8" fmla="*/ 0 h 1443789"/>
              <a:gd name="connsiteX9" fmla="*/ 1925052 w 2189747"/>
              <a:gd name="connsiteY9" fmla="*/ 0 h 1443789"/>
              <a:gd name="connsiteX10" fmla="*/ 2021305 w 2189747"/>
              <a:gd name="connsiteY10" fmla="*/ 505326 h 1443789"/>
              <a:gd name="connsiteX11" fmla="*/ 2189747 w 2189747"/>
              <a:gd name="connsiteY11" fmla="*/ 421105 h 1443789"/>
              <a:gd name="connsiteX12" fmla="*/ 2177715 w 2189747"/>
              <a:gd name="connsiteY12" fmla="*/ 733926 h 1443789"/>
              <a:gd name="connsiteX13" fmla="*/ 2117557 w 2189747"/>
              <a:gd name="connsiteY13" fmla="*/ 962526 h 1443789"/>
              <a:gd name="connsiteX14" fmla="*/ 2129589 w 2189747"/>
              <a:gd name="connsiteY14" fmla="*/ 1443789 h 144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89747" h="1443789">
                <a:moveTo>
                  <a:pt x="0" y="1263316"/>
                </a:moveTo>
                <a:lnTo>
                  <a:pt x="132347" y="1106905"/>
                </a:lnTo>
                <a:lnTo>
                  <a:pt x="144379" y="854242"/>
                </a:lnTo>
                <a:lnTo>
                  <a:pt x="457200" y="794084"/>
                </a:lnTo>
                <a:lnTo>
                  <a:pt x="757989" y="601579"/>
                </a:lnTo>
                <a:lnTo>
                  <a:pt x="1106905" y="517358"/>
                </a:lnTo>
                <a:lnTo>
                  <a:pt x="1203157" y="505326"/>
                </a:lnTo>
                <a:lnTo>
                  <a:pt x="1227221" y="48126"/>
                </a:lnTo>
                <a:lnTo>
                  <a:pt x="1612231" y="0"/>
                </a:lnTo>
                <a:lnTo>
                  <a:pt x="1925052" y="0"/>
                </a:lnTo>
                <a:lnTo>
                  <a:pt x="2021305" y="505326"/>
                </a:lnTo>
                <a:lnTo>
                  <a:pt x="2189747" y="421105"/>
                </a:lnTo>
                <a:lnTo>
                  <a:pt x="2177715" y="733926"/>
                </a:lnTo>
                <a:lnTo>
                  <a:pt x="2117557" y="962526"/>
                </a:lnTo>
                <a:lnTo>
                  <a:pt x="2129589" y="1443789"/>
                </a:ln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13" name="Freeform: Shape 12"/>
          <p:cNvSpPr/>
          <p:nvPr/>
        </p:nvSpPr>
        <p:spPr>
          <a:xfrm>
            <a:off x="6164752" y="1735985"/>
            <a:ext cx="1117218" cy="180474"/>
          </a:xfrm>
          <a:custGeom>
            <a:avLst/>
            <a:gdLst>
              <a:gd name="connsiteX0" fmla="*/ 0 w 1564105"/>
              <a:gd name="connsiteY0" fmla="*/ 84221 h 252663"/>
              <a:gd name="connsiteX1" fmla="*/ 204536 w 1564105"/>
              <a:gd name="connsiteY1" fmla="*/ 0 h 252663"/>
              <a:gd name="connsiteX2" fmla="*/ 397042 w 1564105"/>
              <a:gd name="connsiteY2" fmla="*/ 24063 h 252663"/>
              <a:gd name="connsiteX3" fmla="*/ 589547 w 1564105"/>
              <a:gd name="connsiteY3" fmla="*/ 72189 h 252663"/>
              <a:gd name="connsiteX4" fmla="*/ 794084 w 1564105"/>
              <a:gd name="connsiteY4" fmla="*/ 0 h 252663"/>
              <a:gd name="connsiteX5" fmla="*/ 962526 w 1564105"/>
              <a:gd name="connsiteY5" fmla="*/ 60158 h 252663"/>
              <a:gd name="connsiteX6" fmla="*/ 1155031 w 1564105"/>
              <a:gd name="connsiteY6" fmla="*/ 48126 h 252663"/>
              <a:gd name="connsiteX7" fmla="*/ 1227221 w 1564105"/>
              <a:gd name="connsiteY7" fmla="*/ 252663 h 252663"/>
              <a:gd name="connsiteX8" fmla="*/ 1564105 w 1564105"/>
              <a:gd name="connsiteY8" fmla="*/ 156410 h 252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4105" h="252663">
                <a:moveTo>
                  <a:pt x="0" y="84221"/>
                </a:moveTo>
                <a:lnTo>
                  <a:pt x="204536" y="0"/>
                </a:lnTo>
                <a:lnTo>
                  <a:pt x="397042" y="24063"/>
                </a:lnTo>
                <a:lnTo>
                  <a:pt x="589547" y="72189"/>
                </a:lnTo>
                <a:lnTo>
                  <a:pt x="794084" y="0"/>
                </a:lnTo>
                <a:lnTo>
                  <a:pt x="962526" y="60158"/>
                </a:lnTo>
                <a:lnTo>
                  <a:pt x="1155031" y="48126"/>
                </a:lnTo>
                <a:lnTo>
                  <a:pt x="1227221" y="252663"/>
                </a:lnTo>
                <a:lnTo>
                  <a:pt x="1564105" y="156410"/>
                </a:ln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14" name="Freeform: Shape 13"/>
          <p:cNvSpPr/>
          <p:nvPr/>
        </p:nvSpPr>
        <p:spPr>
          <a:xfrm>
            <a:off x="7239000" y="1100031"/>
            <a:ext cx="584391" cy="661736"/>
          </a:xfrm>
          <a:custGeom>
            <a:avLst/>
            <a:gdLst>
              <a:gd name="connsiteX0" fmla="*/ 156411 w 830179"/>
              <a:gd name="connsiteY0" fmla="*/ 818147 h 818147"/>
              <a:gd name="connsiteX1" fmla="*/ 120316 w 830179"/>
              <a:gd name="connsiteY1" fmla="*/ 493295 h 818147"/>
              <a:gd name="connsiteX2" fmla="*/ 12032 w 830179"/>
              <a:gd name="connsiteY2" fmla="*/ 204537 h 818147"/>
              <a:gd name="connsiteX3" fmla="*/ 0 w 830179"/>
              <a:gd name="connsiteY3" fmla="*/ 48126 h 818147"/>
              <a:gd name="connsiteX4" fmla="*/ 120316 w 830179"/>
              <a:gd name="connsiteY4" fmla="*/ 0 h 818147"/>
              <a:gd name="connsiteX5" fmla="*/ 806116 w 830179"/>
              <a:gd name="connsiteY5" fmla="*/ 48126 h 818147"/>
              <a:gd name="connsiteX6" fmla="*/ 818147 w 830179"/>
              <a:gd name="connsiteY6" fmla="*/ 192505 h 818147"/>
              <a:gd name="connsiteX7" fmla="*/ 830179 w 830179"/>
              <a:gd name="connsiteY7" fmla="*/ 794084 h 818147"/>
              <a:gd name="connsiteX0" fmla="*/ 156411 w 830179"/>
              <a:gd name="connsiteY0" fmla="*/ 926431 h 926431"/>
              <a:gd name="connsiteX1" fmla="*/ 120316 w 830179"/>
              <a:gd name="connsiteY1" fmla="*/ 493295 h 926431"/>
              <a:gd name="connsiteX2" fmla="*/ 12032 w 830179"/>
              <a:gd name="connsiteY2" fmla="*/ 204537 h 926431"/>
              <a:gd name="connsiteX3" fmla="*/ 0 w 830179"/>
              <a:gd name="connsiteY3" fmla="*/ 48126 h 926431"/>
              <a:gd name="connsiteX4" fmla="*/ 120316 w 830179"/>
              <a:gd name="connsiteY4" fmla="*/ 0 h 926431"/>
              <a:gd name="connsiteX5" fmla="*/ 806116 w 830179"/>
              <a:gd name="connsiteY5" fmla="*/ 48126 h 926431"/>
              <a:gd name="connsiteX6" fmla="*/ 818147 w 830179"/>
              <a:gd name="connsiteY6" fmla="*/ 192505 h 926431"/>
              <a:gd name="connsiteX7" fmla="*/ 830179 w 830179"/>
              <a:gd name="connsiteY7" fmla="*/ 794084 h 926431"/>
              <a:gd name="connsiteX0" fmla="*/ 156411 w 818147"/>
              <a:gd name="connsiteY0" fmla="*/ 926431 h 926431"/>
              <a:gd name="connsiteX1" fmla="*/ 120316 w 818147"/>
              <a:gd name="connsiteY1" fmla="*/ 493295 h 926431"/>
              <a:gd name="connsiteX2" fmla="*/ 12032 w 818147"/>
              <a:gd name="connsiteY2" fmla="*/ 204537 h 926431"/>
              <a:gd name="connsiteX3" fmla="*/ 0 w 818147"/>
              <a:gd name="connsiteY3" fmla="*/ 48126 h 926431"/>
              <a:gd name="connsiteX4" fmla="*/ 120316 w 818147"/>
              <a:gd name="connsiteY4" fmla="*/ 0 h 926431"/>
              <a:gd name="connsiteX5" fmla="*/ 806116 w 818147"/>
              <a:gd name="connsiteY5" fmla="*/ 48126 h 926431"/>
              <a:gd name="connsiteX6" fmla="*/ 818147 w 818147"/>
              <a:gd name="connsiteY6" fmla="*/ 192505 h 926431"/>
              <a:gd name="connsiteX7" fmla="*/ 794084 w 818147"/>
              <a:gd name="connsiteY7" fmla="*/ 890336 h 92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8147" h="926431">
                <a:moveTo>
                  <a:pt x="156411" y="926431"/>
                </a:moveTo>
                <a:lnTo>
                  <a:pt x="120316" y="493295"/>
                </a:lnTo>
                <a:lnTo>
                  <a:pt x="12032" y="204537"/>
                </a:lnTo>
                <a:lnTo>
                  <a:pt x="0" y="48126"/>
                </a:lnTo>
                <a:lnTo>
                  <a:pt x="120316" y="0"/>
                </a:lnTo>
                <a:lnTo>
                  <a:pt x="806116" y="48126"/>
                </a:lnTo>
                <a:lnTo>
                  <a:pt x="818147" y="192505"/>
                </a:lnTo>
                <a:lnTo>
                  <a:pt x="794084" y="890336"/>
                </a:ln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5" name="Freeform: Shape 14"/>
          <p:cNvSpPr/>
          <p:nvPr/>
        </p:nvSpPr>
        <p:spPr>
          <a:xfrm>
            <a:off x="7831985" y="1091437"/>
            <a:ext cx="1117218" cy="326571"/>
          </a:xfrm>
          <a:custGeom>
            <a:avLst/>
            <a:gdLst>
              <a:gd name="connsiteX0" fmla="*/ 0 w 1564105"/>
              <a:gd name="connsiteY0" fmla="*/ 48126 h 457200"/>
              <a:gd name="connsiteX1" fmla="*/ 385010 w 1564105"/>
              <a:gd name="connsiteY1" fmla="*/ 36094 h 457200"/>
              <a:gd name="connsiteX2" fmla="*/ 613610 w 1564105"/>
              <a:gd name="connsiteY2" fmla="*/ 36094 h 457200"/>
              <a:gd name="connsiteX3" fmla="*/ 709863 w 1564105"/>
              <a:gd name="connsiteY3" fmla="*/ 0 h 457200"/>
              <a:gd name="connsiteX4" fmla="*/ 818147 w 1564105"/>
              <a:gd name="connsiteY4" fmla="*/ 48126 h 457200"/>
              <a:gd name="connsiteX5" fmla="*/ 914400 w 1564105"/>
              <a:gd name="connsiteY5" fmla="*/ 180473 h 457200"/>
              <a:gd name="connsiteX6" fmla="*/ 1010653 w 1564105"/>
              <a:gd name="connsiteY6" fmla="*/ 276726 h 457200"/>
              <a:gd name="connsiteX7" fmla="*/ 1130968 w 1564105"/>
              <a:gd name="connsiteY7" fmla="*/ 276726 h 457200"/>
              <a:gd name="connsiteX8" fmla="*/ 1287379 w 1564105"/>
              <a:gd name="connsiteY8" fmla="*/ 433136 h 457200"/>
              <a:gd name="connsiteX9" fmla="*/ 1564105 w 1564105"/>
              <a:gd name="connsiteY9"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105" h="457200">
                <a:moveTo>
                  <a:pt x="0" y="48126"/>
                </a:moveTo>
                <a:lnTo>
                  <a:pt x="385010" y="36094"/>
                </a:lnTo>
                <a:lnTo>
                  <a:pt x="613610" y="36094"/>
                </a:lnTo>
                <a:lnTo>
                  <a:pt x="709863" y="0"/>
                </a:lnTo>
                <a:lnTo>
                  <a:pt x="818147" y="48126"/>
                </a:lnTo>
                <a:lnTo>
                  <a:pt x="914400" y="180473"/>
                </a:lnTo>
                <a:lnTo>
                  <a:pt x="1010653" y="276726"/>
                </a:lnTo>
                <a:lnTo>
                  <a:pt x="1130968" y="276726"/>
                </a:lnTo>
                <a:lnTo>
                  <a:pt x="1287379" y="433136"/>
                </a:lnTo>
                <a:lnTo>
                  <a:pt x="1564105" y="457200"/>
                </a:ln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16" name="Freeform: Shape 15"/>
          <p:cNvSpPr/>
          <p:nvPr/>
        </p:nvSpPr>
        <p:spPr>
          <a:xfrm>
            <a:off x="7212192" y="2765899"/>
            <a:ext cx="757938" cy="299973"/>
          </a:xfrm>
          <a:custGeom>
            <a:avLst/>
            <a:gdLst>
              <a:gd name="connsiteX0" fmla="*/ 0 w 1061113"/>
              <a:gd name="connsiteY0" fmla="*/ 419962 h 419962"/>
              <a:gd name="connsiteX1" fmla="*/ 187656 w 1061113"/>
              <a:gd name="connsiteY1" fmla="*/ 331251 h 419962"/>
              <a:gd name="connsiteX2" fmla="*/ 293427 w 1061113"/>
              <a:gd name="connsiteY2" fmla="*/ 269837 h 419962"/>
              <a:gd name="connsiteX3" fmla="*/ 399197 w 1061113"/>
              <a:gd name="connsiteY3" fmla="*/ 232305 h 419962"/>
              <a:gd name="connsiteX4" fmla="*/ 511791 w 1061113"/>
              <a:gd name="connsiteY4" fmla="*/ 181126 h 419962"/>
              <a:gd name="connsiteX5" fmla="*/ 600501 w 1061113"/>
              <a:gd name="connsiteY5" fmla="*/ 181126 h 419962"/>
              <a:gd name="connsiteX6" fmla="*/ 689212 w 1061113"/>
              <a:gd name="connsiteY6" fmla="*/ 181126 h 419962"/>
              <a:gd name="connsiteX7" fmla="*/ 767686 w 1061113"/>
              <a:gd name="connsiteY7" fmla="*/ 150419 h 419962"/>
              <a:gd name="connsiteX8" fmla="*/ 856397 w 1061113"/>
              <a:gd name="connsiteY8" fmla="*/ 82180 h 419962"/>
              <a:gd name="connsiteX9" fmla="*/ 928047 w 1061113"/>
              <a:gd name="connsiteY9" fmla="*/ 48060 h 419962"/>
              <a:gd name="connsiteX10" fmla="*/ 982638 w 1061113"/>
              <a:gd name="connsiteY10" fmla="*/ 7117 h 419962"/>
              <a:gd name="connsiteX11" fmla="*/ 1061113 w 1061113"/>
              <a:gd name="connsiteY11" fmla="*/ 293 h 41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1113" h="419962">
                <a:moveTo>
                  <a:pt x="0" y="419962"/>
                </a:moveTo>
                <a:cubicBezTo>
                  <a:pt x="69376" y="388117"/>
                  <a:pt x="138752" y="356272"/>
                  <a:pt x="187656" y="331251"/>
                </a:cubicBezTo>
                <a:cubicBezTo>
                  <a:pt x="236561" y="306230"/>
                  <a:pt x="258170" y="286328"/>
                  <a:pt x="293427" y="269837"/>
                </a:cubicBezTo>
                <a:cubicBezTo>
                  <a:pt x="328684" y="253346"/>
                  <a:pt x="362803" y="247090"/>
                  <a:pt x="399197" y="232305"/>
                </a:cubicBezTo>
                <a:cubicBezTo>
                  <a:pt x="435591" y="217520"/>
                  <a:pt x="478240" y="189656"/>
                  <a:pt x="511791" y="181126"/>
                </a:cubicBezTo>
                <a:cubicBezTo>
                  <a:pt x="545342" y="172596"/>
                  <a:pt x="600501" y="181126"/>
                  <a:pt x="600501" y="181126"/>
                </a:cubicBezTo>
                <a:cubicBezTo>
                  <a:pt x="630071" y="181126"/>
                  <a:pt x="661348" y="186244"/>
                  <a:pt x="689212" y="181126"/>
                </a:cubicBezTo>
                <a:cubicBezTo>
                  <a:pt x="717076" y="176008"/>
                  <a:pt x="739822" y="166910"/>
                  <a:pt x="767686" y="150419"/>
                </a:cubicBezTo>
                <a:cubicBezTo>
                  <a:pt x="795550" y="133928"/>
                  <a:pt x="829670" y="99240"/>
                  <a:pt x="856397" y="82180"/>
                </a:cubicBezTo>
                <a:cubicBezTo>
                  <a:pt x="883124" y="65120"/>
                  <a:pt x="907007" y="60570"/>
                  <a:pt x="928047" y="48060"/>
                </a:cubicBezTo>
                <a:cubicBezTo>
                  <a:pt x="949087" y="35549"/>
                  <a:pt x="960460" y="15078"/>
                  <a:pt x="982638" y="7117"/>
                </a:cubicBezTo>
                <a:cubicBezTo>
                  <a:pt x="1004816" y="-844"/>
                  <a:pt x="1032964" y="-276"/>
                  <a:pt x="1061113" y="293"/>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50" name="TextBox 49"/>
          <p:cNvSpPr txBox="1"/>
          <p:nvPr/>
        </p:nvSpPr>
        <p:spPr>
          <a:xfrm rot="19382656">
            <a:off x="2817480" y="2170684"/>
            <a:ext cx="6172841" cy="2290755"/>
          </a:xfrm>
          <a:prstGeom prst="rect">
            <a:avLst/>
          </a:prstGeom>
          <a:noFill/>
        </p:spPr>
        <p:txBody>
          <a:bodyPr wrap="square" rtlCol="0">
            <a:spAutoFit/>
          </a:bodyPr>
          <a:lstStyle/>
          <a:p>
            <a:pPr algn="ctr" defTabSz="653156"/>
            <a:r>
              <a:rPr lang="en-GB" sz="14286" kern="0" dirty="0">
                <a:solidFill>
                  <a:schemeClr val="tx1">
                    <a:alpha val="15000"/>
                  </a:schemeClr>
                </a:solidFill>
              </a:rPr>
              <a:t>DRAFT</a:t>
            </a:r>
          </a:p>
        </p:txBody>
      </p:sp>
    </p:spTree>
    <p:extLst>
      <p:ext uri="{BB962C8B-B14F-4D97-AF65-F5344CB8AC3E}">
        <p14:creationId xmlns:p14="http://schemas.microsoft.com/office/powerpoint/2010/main" val="3425502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9956" y="619397"/>
            <a:ext cx="8552089" cy="5742214"/>
          </a:xfrm>
          <a:prstGeom prst="rect">
            <a:avLst/>
          </a:prstGeom>
          <a:noFill/>
          <a:ln w="127000">
            <a:noFill/>
          </a:ln>
        </p:spPr>
      </p:pic>
      <p:sp>
        <p:nvSpPr>
          <p:cNvPr id="3" name="Freeform: Shape 2"/>
          <p:cNvSpPr/>
          <p:nvPr/>
        </p:nvSpPr>
        <p:spPr>
          <a:xfrm>
            <a:off x="6047981" y="1584101"/>
            <a:ext cx="466396" cy="1756181"/>
          </a:xfrm>
          <a:custGeom>
            <a:avLst/>
            <a:gdLst>
              <a:gd name="connsiteX0" fmla="*/ 0 w 974558"/>
              <a:gd name="connsiteY0" fmla="*/ 0 h 3669632"/>
              <a:gd name="connsiteX1" fmla="*/ 120315 w 974558"/>
              <a:gd name="connsiteY1" fmla="*/ 433137 h 3669632"/>
              <a:gd name="connsiteX2" fmla="*/ 180473 w 974558"/>
              <a:gd name="connsiteY2" fmla="*/ 493295 h 3669632"/>
              <a:gd name="connsiteX3" fmla="*/ 96252 w 974558"/>
              <a:gd name="connsiteY3" fmla="*/ 902369 h 3669632"/>
              <a:gd name="connsiteX4" fmla="*/ 168442 w 974558"/>
              <a:gd name="connsiteY4" fmla="*/ 1022685 h 3669632"/>
              <a:gd name="connsiteX5" fmla="*/ 529389 w 974558"/>
              <a:gd name="connsiteY5" fmla="*/ 1949116 h 3669632"/>
              <a:gd name="connsiteX6" fmla="*/ 770021 w 974558"/>
              <a:gd name="connsiteY6" fmla="*/ 2370221 h 3669632"/>
              <a:gd name="connsiteX7" fmla="*/ 866273 w 974558"/>
              <a:gd name="connsiteY7" fmla="*/ 2502569 h 3669632"/>
              <a:gd name="connsiteX8" fmla="*/ 974558 w 974558"/>
              <a:gd name="connsiteY8" fmla="*/ 3056021 h 3669632"/>
              <a:gd name="connsiteX9" fmla="*/ 601579 w 974558"/>
              <a:gd name="connsiteY9" fmla="*/ 3669632 h 366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4558" h="3669632">
                <a:moveTo>
                  <a:pt x="0" y="0"/>
                </a:moveTo>
                <a:lnTo>
                  <a:pt x="120315" y="433137"/>
                </a:lnTo>
                <a:lnTo>
                  <a:pt x="180473" y="493295"/>
                </a:lnTo>
                <a:lnTo>
                  <a:pt x="96252" y="902369"/>
                </a:lnTo>
                <a:lnTo>
                  <a:pt x="168442" y="1022685"/>
                </a:lnTo>
                <a:lnTo>
                  <a:pt x="529389" y="1949116"/>
                </a:lnTo>
                <a:lnTo>
                  <a:pt x="770021" y="2370221"/>
                </a:lnTo>
                <a:lnTo>
                  <a:pt x="866273" y="2502569"/>
                </a:lnTo>
                <a:lnTo>
                  <a:pt x="974558" y="3056021"/>
                </a:lnTo>
                <a:lnTo>
                  <a:pt x="601579" y="3669632"/>
                </a:lnTo>
              </a:path>
            </a:pathLst>
          </a:custGeom>
          <a:noFill/>
          <a:ln w="12700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4" name="Freeform: Shape 3"/>
          <p:cNvSpPr/>
          <p:nvPr/>
        </p:nvSpPr>
        <p:spPr>
          <a:xfrm>
            <a:off x="5391573" y="2073529"/>
            <a:ext cx="719746" cy="282140"/>
          </a:xfrm>
          <a:custGeom>
            <a:avLst/>
            <a:gdLst>
              <a:gd name="connsiteX0" fmla="*/ 1503947 w 1503947"/>
              <a:gd name="connsiteY0" fmla="*/ 0 h 589547"/>
              <a:gd name="connsiteX1" fmla="*/ 577515 w 1503947"/>
              <a:gd name="connsiteY1" fmla="*/ 372978 h 589547"/>
              <a:gd name="connsiteX2" fmla="*/ 336884 w 1503947"/>
              <a:gd name="connsiteY2" fmla="*/ 433136 h 589547"/>
              <a:gd name="connsiteX3" fmla="*/ 300789 w 1503947"/>
              <a:gd name="connsiteY3" fmla="*/ 493294 h 589547"/>
              <a:gd name="connsiteX4" fmla="*/ 0 w 1503947"/>
              <a:gd name="connsiteY4" fmla="*/ 589547 h 589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3947" h="589547">
                <a:moveTo>
                  <a:pt x="1503947" y="0"/>
                </a:moveTo>
                <a:lnTo>
                  <a:pt x="577515" y="372978"/>
                </a:lnTo>
                <a:lnTo>
                  <a:pt x="336884" y="433136"/>
                </a:lnTo>
                <a:lnTo>
                  <a:pt x="300789" y="493294"/>
                </a:lnTo>
                <a:lnTo>
                  <a:pt x="0" y="589547"/>
                </a:lnTo>
              </a:path>
            </a:pathLst>
          </a:custGeom>
          <a:noFill/>
          <a:ln w="12700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5" name="Freeform: Shape 4"/>
          <p:cNvSpPr/>
          <p:nvPr/>
        </p:nvSpPr>
        <p:spPr>
          <a:xfrm>
            <a:off x="5777356" y="967998"/>
            <a:ext cx="276383" cy="621861"/>
          </a:xfrm>
          <a:custGeom>
            <a:avLst/>
            <a:gdLst>
              <a:gd name="connsiteX0" fmla="*/ 577516 w 577516"/>
              <a:gd name="connsiteY0" fmla="*/ 1299411 h 1299411"/>
              <a:gd name="connsiteX1" fmla="*/ 529390 w 577516"/>
              <a:gd name="connsiteY1" fmla="*/ 1058779 h 1299411"/>
              <a:gd name="connsiteX2" fmla="*/ 505327 w 577516"/>
              <a:gd name="connsiteY2" fmla="*/ 866274 h 1299411"/>
              <a:gd name="connsiteX3" fmla="*/ 493295 w 577516"/>
              <a:gd name="connsiteY3" fmla="*/ 794085 h 1299411"/>
              <a:gd name="connsiteX4" fmla="*/ 300790 w 577516"/>
              <a:gd name="connsiteY4" fmla="*/ 529390 h 1299411"/>
              <a:gd name="connsiteX5" fmla="*/ 156411 w 577516"/>
              <a:gd name="connsiteY5" fmla="*/ 252664 h 1299411"/>
              <a:gd name="connsiteX6" fmla="*/ 96253 w 577516"/>
              <a:gd name="connsiteY6" fmla="*/ 96253 h 1299411"/>
              <a:gd name="connsiteX7" fmla="*/ 0 w 577516"/>
              <a:gd name="connsiteY7" fmla="*/ 0 h 1299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516" h="1299411">
                <a:moveTo>
                  <a:pt x="577516" y="1299411"/>
                </a:moveTo>
                <a:lnTo>
                  <a:pt x="529390" y="1058779"/>
                </a:lnTo>
                <a:lnTo>
                  <a:pt x="505327" y="866274"/>
                </a:lnTo>
                <a:lnTo>
                  <a:pt x="493295" y="794085"/>
                </a:lnTo>
                <a:lnTo>
                  <a:pt x="300790" y="529390"/>
                </a:lnTo>
                <a:lnTo>
                  <a:pt x="156411" y="252664"/>
                </a:lnTo>
                <a:lnTo>
                  <a:pt x="96253" y="96253"/>
                </a:lnTo>
                <a:lnTo>
                  <a:pt x="0" y="0"/>
                </a:lnTo>
              </a:path>
            </a:pathLst>
          </a:custGeom>
          <a:noFill/>
          <a:ln w="12700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8" name="Freeform: Shape 7"/>
          <p:cNvSpPr/>
          <p:nvPr/>
        </p:nvSpPr>
        <p:spPr>
          <a:xfrm>
            <a:off x="5120948" y="1716534"/>
            <a:ext cx="264866" cy="644892"/>
          </a:xfrm>
          <a:custGeom>
            <a:avLst/>
            <a:gdLst>
              <a:gd name="connsiteX0" fmla="*/ 433137 w 433137"/>
              <a:gd name="connsiteY0" fmla="*/ 902369 h 902369"/>
              <a:gd name="connsiteX1" fmla="*/ 156411 w 433137"/>
              <a:gd name="connsiteY1" fmla="*/ 300790 h 902369"/>
              <a:gd name="connsiteX2" fmla="*/ 96253 w 433137"/>
              <a:gd name="connsiteY2" fmla="*/ 204537 h 902369"/>
              <a:gd name="connsiteX3" fmla="*/ 0 w 433137"/>
              <a:gd name="connsiteY3" fmla="*/ 0 h 902369"/>
              <a:gd name="connsiteX0" fmla="*/ 469231 w 469231"/>
              <a:gd name="connsiteY0" fmla="*/ 917520 h 917520"/>
              <a:gd name="connsiteX1" fmla="*/ 192505 w 469231"/>
              <a:gd name="connsiteY1" fmla="*/ 315941 h 917520"/>
              <a:gd name="connsiteX2" fmla="*/ 132347 w 469231"/>
              <a:gd name="connsiteY2" fmla="*/ 219688 h 917520"/>
              <a:gd name="connsiteX3" fmla="*/ 36094 w 469231"/>
              <a:gd name="connsiteY3" fmla="*/ 15151 h 917520"/>
              <a:gd name="connsiteX4" fmla="*/ 0 w 469231"/>
              <a:gd name="connsiteY4" fmla="*/ 15151 h 917520"/>
              <a:gd name="connsiteX0" fmla="*/ 469231 w 469231"/>
              <a:gd name="connsiteY0" fmla="*/ 1143001 h 1143001"/>
              <a:gd name="connsiteX1" fmla="*/ 192505 w 469231"/>
              <a:gd name="connsiteY1" fmla="*/ 541422 h 1143001"/>
              <a:gd name="connsiteX2" fmla="*/ 132347 w 469231"/>
              <a:gd name="connsiteY2" fmla="*/ 445169 h 1143001"/>
              <a:gd name="connsiteX3" fmla="*/ 36094 w 469231"/>
              <a:gd name="connsiteY3" fmla="*/ 240632 h 1143001"/>
              <a:gd name="connsiteX4" fmla="*/ 0 w 469231"/>
              <a:gd name="connsiteY4" fmla="*/ 0 h 1143001"/>
              <a:gd name="connsiteX0" fmla="*/ 481263 w 481263"/>
              <a:gd name="connsiteY0" fmla="*/ 1164705 h 1164705"/>
              <a:gd name="connsiteX1" fmla="*/ 204537 w 481263"/>
              <a:gd name="connsiteY1" fmla="*/ 563126 h 1164705"/>
              <a:gd name="connsiteX2" fmla="*/ 144379 w 481263"/>
              <a:gd name="connsiteY2" fmla="*/ 466873 h 1164705"/>
              <a:gd name="connsiteX3" fmla="*/ 48126 w 481263"/>
              <a:gd name="connsiteY3" fmla="*/ 262336 h 1164705"/>
              <a:gd name="connsiteX4" fmla="*/ 12032 w 481263"/>
              <a:gd name="connsiteY4" fmla="*/ 21704 h 1164705"/>
              <a:gd name="connsiteX5" fmla="*/ 0 w 481263"/>
              <a:gd name="connsiteY5" fmla="*/ 9674 h 1164705"/>
              <a:gd name="connsiteX0" fmla="*/ 493295 w 493295"/>
              <a:gd name="connsiteY0" fmla="*/ 1215189 h 1215189"/>
              <a:gd name="connsiteX1" fmla="*/ 216569 w 493295"/>
              <a:gd name="connsiteY1" fmla="*/ 613610 h 1215189"/>
              <a:gd name="connsiteX2" fmla="*/ 156411 w 493295"/>
              <a:gd name="connsiteY2" fmla="*/ 517357 h 1215189"/>
              <a:gd name="connsiteX3" fmla="*/ 60158 w 493295"/>
              <a:gd name="connsiteY3" fmla="*/ 312820 h 1215189"/>
              <a:gd name="connsiteX4" fmla="*/ 24064 w 493295"/>
              <a:gd name="connsiteY4" fmla="*/ 72188 h 1215189"/>
              <a:gd name="connsiteX5" fmla="*/ 0 w 493295"/>
              <a:gd name="connsiteY5" fmla="*/ 0 h 1215189"/>
              <a:gd name="connsiteX0" fmla="*/ 517358 w 517358"/>
              <a:gd name="connsiteY0" fmla="*/ 1239252 h 1239252"/>
              <a:gd name="connsiteX1" fmla="*/ 240632 w 517358"/>
              <a:gd name="connsiteY1" fmla="*/ 637673 h 1239252"/>
              <a:gd name="connsiteX2" fmla="*/ 180474 w 517358"/>
              <a:gd name="connsiteY2" fmla="*/ 541420 h 1239252"/>
              <a:gd name="connsiteX3" fmla="*/ 84221 w 517358"/>
              <a:gd name="connsiteY3" fmla="*/ 336883 h 1239252"/>
              <a:gd name="connsiteX4" fmla="*/ 48127 w 517358"/>
              <a:gd name="connsiteY4" fmla="*/ 96251 h 1239252"/>
              <a:gd name="connsiteX5" fmla="*/ 24063 w 517358"/>
              <a:gd name="connsiteY5" fmla="*/ 24063 h 1239252"/>
              <a:gd name="connsiteX6" fmla="*/ 0 w 517358"/>
              <a:gd name="connsiteY6" fmla="*/ 0 h 1239252"/>
              <a:gd name="connsiteX0" fmla="*/ 577516 w 577516"/>
              <a:gd name="connsiteY0" fmla="*/ 1335505 h 1335505"/>
              <a:gd name="connsiteX1" fmla="*/ 300790 w 577516"/>
              <a:gd name="connsiteY1" fmla="*/ 733926 h 1335505"/>
              <a:gd name="connsiteX2" fmla="*/ 240632 w 577516"/>
              <a:gd name="connsiteY2" fmla="*/ 637673 h 1335505"/>
              <a:gd name="connsiteX3" fmla="*/ 144379 w 577516"/>
              <a:gd name="connsiteY3" fmla="*/ 433136 h 1335505"/>
              <a:gd name="connsiteX4" fmla="*/ 108285 w 577516"/>
              <a:gd name="connsiteY4" fmla="*/ 192504 h 1335505"/>
              <a:gd name="connsiteX5" fmla="*/ 84221 w 577516"/>
              <a:gd name="connsiteY5" fmla="*/ 120316 h 1335505"/>
              <a:gd name="connsiteX6" fmla="*/ 0 w 577516"/>
              <a:gd name="connsiteY6" fmla="*/ 0 h 1335505"/>
              <a:gd name="connsiteX0" fmla="*/ 553453 w 553453"/>
              <a:gd name="connsiteY0" fmla="*/ 1347536 h 1347536"/>
              <a:gd name="connsiteX1" fmla="*/ 300790 w 553453"/>
              <a:gd name="connsiteY1" fmla="*/ 733926 h 1347536"/>
              <a:gd name="connsiteX2" fmla="*/ 240632 w 553453"/>
              <a:gd name="connsiteY2" fmla="*/ 637673 h 1347536"/>
              <a:gd name="connsiteX3" fmla="*/ 144379 w 553453"/>
              <a:gd name="connsiteY3" fmla="*/ 433136 h 1347536"/>
              <a:gd name="connsiteX4" fmla="*/ 108285 w 553453"/>
              <a:gd name="connsiteY4" fmla="*/ 192504 h 1347536"/>
              <a:gd name="connsiteX5" fmla="*/ 84221 w 553453"/>
              <a:gd name="connsiteY5" fmla="*/ 120316 h 1347536"/>
              <a:gd name="connsiteX6" fmla="*/ 0 w 553453"/>
              <a:gd name="connsiteY6" fmla="*/ 0 h 134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453" h="1347536">
                <a:moveTo>
                  <a:pt x="553453" y="1347536"/>
                </a:moveTo>
                <a:lnTo>
                  <a:pt x="300790" y="733926"/>
                </a:lnTo>
                <a:lnTo>
                  <a:pt x="240632" y="637673"/>
                </a:lnTo>
                <a:lnTo>
                  <a:pt x="144379" y="433136"/>
                </a:lnTo>
                <a:cubicBezTo>
                  <a:pt x="122321" y="399046"/>
                  <a:pt x="115805" y="192504"/>
                  <a:pt x="108285" y="192504"/>
                </a:cubicBezTo>
                <a:cubicBezTo>
                  <a:pt x="100264" y="150394"/>
                  <a:pt x="86728" y="122822"/>
                  <a:pt x="84221" y="120316"/>
                </a:cubicBezTo>
                <a:cubicBezTo>
                  <a:pt x="76200" y="104274"/>
                  <a:pt x="5013" y="5013"/>
                  <a:pt x="0" y="0"/>
                </a:cubicBezTo>
              </a:path>
            </a:pathLst>
          </a:custGeom>
          <a:noFill/>
          <a:ln w="12700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23" name="Freeform: Shape 22"/>
          <p:cNvSpPr/>
          <p:nvPr/>
        </p:nvSpPr>
        <p:spPr>
          <a:xfrm>
            <a:off x="4028374" y="3052270"/>
            <a:ext cx="1852626" cy="604587"/>
          </a:xfrm>
          <a:custGeom>
            <a:avLst/>
            <a:gdLst>
              <a:gd name="connsiteX0" fmla="*/ 4114800 w 4114800"/>
              <a:gd name="connsiteY0" fmla="*/ 1034716 h 1263316"/>
              <a:gd name="connsiteX1" fmla="*/ 3922295 w 4114800"/>
              <a:gd name="connsiteY1" fmla="*/ 1143000 h 1263316"/>
              <a:gd name="connsiteX2" fmla="*/ 3910264 w 4114800"/>
              <a:gd name="connsiteY2" fmla="*/ 1263316 h 1263316"/>
              <a:gd name="connsiteX3" fmla="*/ 3753853 w 4114800"/>
              <a:gd name="connsiteY3" fmla="*/ 1106905 h 1263316"/>
              <a:gd name="connsiteX4" fmla="*/ 3657600 w 4114800"/>
              <a:gd name="connsiteY4" fmla="*/ 998621 h 1263316"/>
              <a:gd name="connsiteX5" fmla="*/ 3621506 w 4114800"/>
              <a:gd name="connsiteY5" fmla="*/ 902369 h 1263316"/>
              <a:gd name="connsiteX6" fmla="*/ 3465095 w 4114800"/>
              <a:gd name="connsiteY6" fmla="*/ 830179 h 1263316"/>
              <a:gd name="connsiteX7" fmla="*/ 3368843 w 4114800"/>
              <a:gd name="connsiteY7" fmla="*/ 649705 h 1263316"/>
              <a:gd name="connsiteX8" fmla="*/ 3224464 w 4114800"/>
              <a:gd name="connsiteY8" fmla="*/ 565484 h 1263316"/>
              <a:gd name="connsiteX9" fmla="*/ 3080085 w 4114800"/>
              <a:gd name="connsiteY9" fmla="*/ 409074 h 1263316"/>
              <a:gd name="connsiteX10" fmla="*/ 2923674 w 4114800"/>
              <a:gd name="connsiteY10" fmla="*/ 360948 h 1263316"/>
              <a:gd name="connsiteX11" fmla="*/ 2803358 w 4114800"/>
              <a:gd name="connsiteY11" fmla="*/ 312821 h 1263316"/>
              <a:gd name="connsiteX12" fmla="*/ 2767264 w 4114800"/>
              <a:gd name="connsiteY12" fmla="*/ 252663 h 1263316"/>
              <a:gd name="connsiteX13" fmla="*/ 2695074 w 4114800"/>
              <a:gd name="connsiteY13" fmla="*/ 60158 h 1263316"/>
              <a:gd name="connsiteX14" fmla="*/ 2622885 w 4114800"/>
              <a:gd name="connsiteY14" fmla="*/ 60158 h 1263316"/>
              <a:gd name="connsiteX15" fmla="*/ 2418348 w 4114800"/>
              <a:gd name="connsiteY15" fmla="*/ 144379 h 1263316"/>
              <a:gd name="connsiteX16" fmla="*/ 2346158 w 4114800"/>
              <a:gd name="connsiteY16" fmla="*/ 0 h 1263316"/>
              <a:gd name="connsiteX17" fmla="*/ 2249906 w 4114800"/>
              <a:gd name="connsiteY17" fmla="*/ 24063 h 1263316"/>
              <a:gd name="connsiteX18" fmla="*/ 1961148 w 4114800"/>
              <a:gd name="connsiteY18" fmla="*/ 144379 h 1263316"/>
              <a:gd name="connsiteX19" fmla="*/ 1564106 w 4114800"/>
              <a:gd name="connsiteY19" fmla="*/ 481263 h 1263316"/>
              <a:gd name="connsiteX20" fmla="*/ 1371600 w 4114800"/>
              <a:gd name="connsiteY20" fmla="*/ 637674 h 1263316"/>
              <a:gd name="connsiteX21" fmla="*/ 1371600 w 4114800"/>
              <a:gd name="connsiteY21" fmla="*/ 818148 h 1263316"/>
              <a:gd name="connsiteX22" fmla="*/ 1431758 w 4114800"/>
              <a:gd name="connsiteY22" fmla="*/ 926432 h 1263316"/>
              <a:gd name="connsiteX23" fmla="*/ 1419727 w 4114800"/>
              <a:gd name="connsiteY23" fmla="*/ 1094874 h 1263316"/>
              <a:gd name="connsiteX24" fmla="*/ 842211 w 4114800"/>
              <a:gd name="connsiteY24" fmla="*/ 1106905 h 1263316"/>
              <a:gd name="connsiteX25" fmla="*/ 757990 w 4114800"/>
              <a:gd name="connsiteY25" fmla="*/ 1082842 h 1263316"/>
              <a:gd name="connsiteX26" fmla="*/ 661737 w 4114800"/>
              <a:gd name="connsiteY26" fmla="*/ 1106905 h 1263316"/>
              <a:gd name="connsiteX27" fmla="*/ 0 w 4114800"/>
              <a:gd name="connsiteY27" fmla="*/ 637674 h 1263316"/>
              <a:gd name="connsiteX0" fmla="*/ 4114800 w 4114800"/>
              <a:gd name="connsiteY0" fmla="*/ 1034716 h 1263316"/>
              <a:gd name="connsiteX1" fmla="*/ 3922295 w 4114800"/>
              <a:gd name="connsiteY1" fmla="*/ 1143000 h 1263316"/>
              <a:gd name="connsiteX2" fmla="*/ 3910264 w 4114800"/>
              <a:gd name="connsiteY2" fmla="*/ 1263316 h 1263316"/>
              <a:gd name="connsiteX3" fmla="*/ 3753853 w 4114800"/>
              <a:gd name="connsiteY3" fmla="*/ 1106905 h 1263316"/>
              <a:gd name="connsiteX4" fmla="*/ 3657600 w 4114800"/>
              <a:gd name="connsiteY4" fmla="*/ 998621 h 1263316"/>
              <a:gd name="connsiteX5" fmla="*/ 3465095 w 4114800"/>
              <a:gd name="connsiteY5" fmla="*/ 830179 h 1263316"/>
              <a:gd name="connsiteX6" fmla="*/ 3368843 w 4114800"/>
              <a:gd name="connsiteY6" fmla="*/ 649705 h 1263316"/>
              <a:gd name="connsiteX7" fmla="*/ 3224464 w 4114800"/>
              <a:gd name="connsiteY7" fmla="*/ 565484 h 1263316"/>
              <a:gd name="connsiteX8" fmla="*/ 3080085 w 4114800"/>
              <a:gd name="connsiteY8" fmla="*/ 409074 h 1263316"/>
              <a:gd name="connsiteX9" fmla="*/ 2923674 w 4114800"/>
              <a:gd name="connsiteY9" fmla="*/ 360948 h 1263316"/>
              <a:gd name="connsiteX10" fmla="*/ 2803358 w 4114800"/>
              <a:gd name="connsiteY10" fmla="*/ 312821 h 1263316"/>
              <a:gd name="connsiteX11" fmla="*/ 2767264 w 4114800"/>
              <a:gd name="connsiteY11" fmla="*/ 252663 h 1263316"/>
              <a:gd name="connsiteX12" fmla="*/ 2695074 w 4114800"/>
              <a:gd name="connsiteY12" fmla="*/ 60158 h 1263316"/>
              <a:gd name="connsiteX13" fmla="*/ 2622885 w 4114800"/>
              <a:gd name="connsiteY13" fmla="*/ 60158 h 1263316"/>
              <a:gd name="connsiteX14" fmla="*/ 2418348 w 4114800"/>
              <a:gd name="connsiteY14" fmla="*/ 144379 h 1263316"/>
              <a:gd name="connsiteX15" fmla="*/ 2346158 w 4114800"/>
              <a:gd name="connsiteY15" fmla="*/ 0 h 1263316"/>
              <a:gd name="connsiteX16" fmla="*/ 2249906 w 4114800"/>
              <a:gd name="connsiteY16" fmla="*/ 24063 h 1263316"/>
              <a:gd name="connsiteX17" fmla="*/ 1961148 w 4114800"/>
              <a:gd name="connsiteY17" fmla="*/ 144379 h 1263316"/>
              <a:gd name="connsiteX18" fmla="*/ 1564106 w 4114800"/>
              <a:gd name="connsiteY18" fmla="*/ 481263 h 1263316"/>
              <a:gd name="connsiteX19" fmla="*/ 1371600 w 4114800"/>
              <a:gd name="connsiteY19" fmla="*/ 637674 h 1263316"/>
              <a:gd name="connsiteX20" fmla="*/ 1371600 w 4114800"/>
              <a:gd name="connsiteY20" fmla="*/ 818148 h 1263316"/>
              <a:gd name="connsiteX21" fmla="*/ 1431758 w 4114800"/>
              <a:gd name="connsiteY21" fmla="*/ 926432 h 1263316"/>
              <a:gd name="connsiteX22" fmla="*/ 1419727 w 4114800"/>
              <a:gd name="connsiteY22" fmla="*/ 1094874 h 1263316"/>
              <a:gd name="connsiteX23" fmla="*/ 842211 w 4114800"/>
              <a:gd name="connsiteY23" fmla="*/ 1106905 h 1263316"/>
              <a:gd name="connsiteX24" fmla="*/ 757990 w 4114800"/>
              <a:gd name="connsiteY24" fmla="*/ 1082842 h 1263316"/>
              <a:gd name="connsiteX25" fmla="*/ 661737 w 4114800"/>
              <a:gd name="connsiteY25" fmla="*/ 1106905 h 1263316"/>
              <a:gd name="connsiteX26" fmla="*/ 0 w 4114800"/>
              <a:gd name="connsiteY26" fmla="*/ 637674 h 1263316"/>
              <a:gd name="connsiteX0" fmla="*/ 4114800 w 4114800"/>
              <a:gd name="connsiteY0" fmla="*/ 1034716 h 1263316"/>
              <a:gd name="connsiteX1" fmla="*/ 3922295 w 4114800"/>
              <a:gd name="connsiteY1" fmla="*/ 1143000 h 1263316"/>
              <a:gd name="connsiteX2" fmla="*/ 3910264 w 4114800"/>
              <a:gd name="connsiteY2" fmla="*/ 1263316 h 1263316"/>
              <a:gd name="connsiteX3" fmla="*/ 3753853 w 4114800"/>
              <a:gd name="connsiteY3" fmla="*/ 1106905 h 1263316"/>
              <a:gd name="connsiteX4" fmla="*/ 3657600 w 4114800"/>
              <a:gd name="connsiteY4" fmla="*/ 998621 h 1263316"/>
              <a:gd name="connsiteX5" fmla="*/ 3368843 w 4114800"/>
              <a:gd name="connsiteY5" fmla="*/ 649705 h 1263316"/>
              <a:gd name="connsiteX6" fmla="*/ 3224464 w 4114800"/>
              <a:gd name="connsiteY6" fmla="*/ 565484 h 1263316"/>
              <a:gd name="connsiteX7" fmla="*/ 3080085 w 4114800"/>
              <a:gd name="connsiteY7" fmla="*/ 409074 h 1263316"/>
              <a:gd name="connsiteX8" fmla="*/ 2923674 w 4114800"/>
              <a:gd name="connsiteY8" fmla="*/ 360948 h 1263316"/>
              <a:gd name="connsiteX9" fmla="*/ 2803358 w 4114800"/>
              <a:gd name="connsiteY9" fmla="*/ 312821 h 1263316"/>
              <a:gd name="connsiteX10" fmla="*/ 2767264 w 4114800"/>
              <a:gd name="connsiteY10" fmla="*/ 252663 h 1263316"/>
              <a:gd name="connsiteX11" fmla="*/ 2695074 w 4114800"/>
              <a:gd name="connsiteY11" fmla="*/ 60158 h 1263316"/>
              <a:gd name="connsiteX12" fmla="*/ 2622885 w 4114800"/>
              <a:gd name="connsiteY12" fmla="*/ 60158 h 1263316"/>
              <a:gd name="connsiteX13" fmla="*/ 2418348 w 4114800"/>
              <a:gd name="connsiteY13" fmla="*/ 144379 h 1263316"/>
              <a:gd name="connsiteX14" fmla="*/ 2346158 w 4114800"/>
              <a:gd name="connsiteY14" fmla="*/ 0 h 1263316"/>
              <a:gd name="connsiteX15" fmla="*/ 2249906 w 4114800"/>
              <a:gd name="connsiteY15" fmla="*/ 24063 h 1263316"/>
              <a:gd name="connsiteX16" fmla="*/ 1961148 w 4114800"/>
              <a:gd name="connsiteY16" fmla="*/ 144379 h 1263316"/>
              <a:gd name="connsiteX17" fmla="*/ 1564106 w 4114800"/>
              <a:gd name="connsiteY17" fmla="*/ 481263 h 1263316"/>
              <a:gd name="connsiteX18" fmla="*/ 1371600 w 4114800"/>
              <a:gd name="connsiteY18" fmla="*/ 637674 h 1263316"/>
              <a:gd name="connsiteX19" fmla="*/ 1371600 w 4114800"/>
              <a:gd name="connsiteY19" fmla="*/ 818148 h 1263316"/>
              <a:gd name="connsiteX20" fmla="*/ 1431758 w 4114800"/>
              <a:gd name="connsiteY20" fmla="*/ 926432 h 1263316"/>
              <a:gd name="connsiteX21" fmla="*/ 1419727 w 4114800"/>
              <a:gd name="connsiteY21" fmla="*/ 1094874 h 1263316"/>
              <a:gd name="connsiteX22" fmla="*/ 842211 w 4114800"/>
              <a:gd name="connsiteY22" fmla="*/ 1106905 h 1263316"/>
              <a:gd name="connsiteX23" fmla="*/ 757990 w 4114800"/>
              <a:gd name="connsiteY23" fmla="*/ 1082842 h 1263316"/>
              <a:gd name="connsiteX24" fmla="*/ 661737 w 4114800"/>
              <a:gd name="connsiteY24" fmla="*/ 1106905 h 1263316"/>
              <a:gd name="connsiteX25" fmla="*/ 0 w 4114800"/>
              <a:gd name="connsiteY25" fmla="*/ 637674 h 1263316"/>
              <a:gd name="connsiteX0" fmla="*/ 4114800 w 4114800"/>
              <a:gd name="connsiteY0" fmla="*/ 1034716 h 1263316"/>
              <a:gd name="connsiteX1" fmla="*/ 3922295 w 4114800"/>
              <a:gd name="connsiteY1" fmla="*/ 1143000 h 1263316"/>
              <a:gd name="connsiteX2" fmla="*/ 3910264 w 4114800"/>
              <a:gd name="connsiteY2" fmla="*/ 1263316 h 1263316"/>
              <a:gd name="connsiteX3" fmla="*/ 3753853 w 4114800"/>
              <a:gd name="connsiteY3" fmla="*/ 1106905 h 1263316"/>
              <a:gd name="connsiteX4" fmla="*/ 3368843 w 4114800"/>
              <a:gd name="connsiteY4" fmla="*/ 649705 h 1263316"/>
              <a:gd name="connsiteX5" fmla="*/ 3224464 w 4114800"/>
              <a:gd name="connsiteY5" fmla="*/ 565484 h 1263316"/>
              <a:gd name="connsiteX6" fmla="*/ 3080085 w 4114800"/>
              <a:gd name="connsiteY6" fmla="*/ 409074 h 1263316"/>
              <a:gd name="connsiteX7" fmla="*/ 2923674 w 4114800"/>
              <a:gd name="connsiteY7" fmla="*/ 360948 h 1263316"/>
              <a:gd name="connsiteX8" fmla="*/ 2803358 w 4114800"/>
              <a:gd name="connsiteY8" fmla="*/ 312821 h 1263316"/>
              <a:gd name="connsiteX9" fmla="*/ 2767264 w 4114800"/>
              <a:gd name="connsiteY9" fmla="*/ 252663 h 1263316"/>
              <a:gd name="connsiteX10" fmla="*/ 2695074 w 4114800"/>
              <a:gd name="connsiteY10" fmla="*/ 60158 h 1263316"/>
              <a:gd name="connsiteX11" fmla="*/ 2622885 w 4114800"/>
              <a:gd name="connsiteY11" fmla="*/ 60158 h 1263316"/>
              <a:gd name="connsiteX12" fmla="*/ 2418348 w 4114800"/>
              <a:gd name="connsiteY12" fmla="*/ 144379 h 1263316"/>
              <a:gd name="connsiteX13" fmla="*/ 2346158 w 4114800"/>
              <a:gd name="connsiteY13" fmla="*/ 0 h 1263316"/>
              <a:gd name="connsiteX14" fmla="*/ 2249906 w 4114800"/>
              <a:gd name="connsiteY14" fmla="*/ 24063 h 1263316"/>
              <a:gd name="connsiteX15" fmla="*/ 1961148 w 4114800"/>
              <a:gd name="connsiteY15" fmla="*/ 144379 h 1263316"/>
              <a:gd name="connsiteX16" fmla="*/ 1564106 w 4114800"/>
              <a:gd name="connsiteY16" fmla="*/ 481263 h 1263316"/>
              <a:gd name="connsiteX17" fmla="*/ 1371600 w 4114800"/>
              <a:gd name="connsiteY17" fmla="*/ 637674 h 1263316"/>
              <a:gd name="connsiteX18" fmla="*/ 1371600 w 4114800"/>
              <a:gd name="connsiteY18" fmla="*/ 818148 h 1263316"/>
              <a:gd name="connsiteX19" fmla="*/ 1431758 w 4114800"/>
              <a:gd name="connsiteY19" fmla="*/ 926432 h 1263316"/>
              <a:gd name="connsiteX20" fmla="*/ 1419727 w 4114800"/>
              <a:gd name="connsiteY20" fmla="*/ 1094874 h 1263316"/>
              <a:gd name="connsiteX21" fmla="*/ 842211 w 4114800"/>
              <a:gd name="connsiteY21" fmla="*/ 1106905 h 1263316"/>
              <a:gd name="connsiteX22" fmla="*/ 757990 w 4114800"/>
              <a:gd name="connsiteY22" fmla="*/ 1082842 h 1263316"/>
              <a:gd name="connsiteX23" fmla="*/ 661737 w 4114800"/>
              <a:gd name="connsiteY23" fmla="*/ 1106905 h 1263316"/>
              <a:gd name="connsiteX24" fmla="*/ 0 w 4114800"/>
              <a:gd name="connsiteY24" fmla="*/ 637674 h 1263316"/>
              <a:gd name="connsiteX0" fmla="*/ 4114800 w 4114800"/>
              <a:gd name="connsiteY0" fmla="*/ 1034716 h 1263316"/>
              <a:gd name="connsiteX1" fmla="*/ 3922295 w 4114800"/>
              <a:gd name="connsiteY1" fmla="*/ 1143000 h 1263316"/>
              <a:gd name="connsiteX2" fmla="*/ 3910264 w 4114800"/>
              <a:gd name="connsiteY2" fmla="*/ 1263316 h 1263316"/>
              <a:gd name="connsiteX3" fmla="*/ 3368843 w 4114800"/>
              <a:gd name="connsiteY3" fmla="*/ 649705 h 1263316"/>
              <a:gd name="connsiteX4" fmla="*/ 3224464 w 4114800"/>
              <a:gd name="connsiteY4" fmla="*/ 565484 h 1263316"/>
              <a:gd name="connsiteX5" fmla="*/ 3080085 w 4114800"/>
              <a:gd name="connsiteY5" fmla="*/ 409074 h 1263316"/>
              <a:gd name="connsiteX6" fmla="*/ 2923674 w 4114800"/>
              <a:gd name="connsiteY6" fmla="*/ 360948 h 1263316"/>
              <a:gd name="connsiteX7" fmla="*/ 2803358 w 4114800"/>
              <a:gd name="connsiteY7" fmla="*/ 312821 h 1263316"/>
              <a:gd name="connsiteX8" fmla="*/ 2767264 w 4114800"/>
              <a:gd name="connsiteY8" fmla="*/ 252663 h 1263316"/>
              <a:gd name="connsiteX9" fmla="*/ 2695074 w 4114800"/>
              <a:gd name="connsiteY9" fmla="*/ 60158 h 1263316"/>
              <a:gd name="connsiteX10" fmla="*/ 2622885 w 4114800"/>
              <a:gd name="connsiteY10" fmla="*/ 60158 h 1263316"/>
              <a:gd name="connsiteX11" fmla="*/ 2418348 w 4114800"/>
              <a:gd name="connsiteY11" fmla="*/ 144379 h 1263316"/>
              <a:gd name="connsiteX12" fmla="*/ 2346158 w 4114800"/>
              <a:gd name="connsiteY12" fmla="*/ 0 h 1263316"/>
              <a:gd name="connsiteX13" fmla="*/ 2249906 w 4114800"/>
              <a:gd name="connsiteY13" fmla="*/ 24063 h 1263316"/>
              <a:gd name="connsiteX14" fmla="*/ 1961148 w 4114800"/>
              <a:gd name="connsiteY14" fmla="*/ 144379 h 1263316"/>
              <a:gd name="connsiteX15" fmla="*/ 1564106 w 4114800"/>
              <a:gd name="connsiteY15" fmla="*/ 481263 h 1263316"/>
              <a:gd name="connsiteX16" fmla="*/ 1371600 w 4114800"/>
              <a:gd name="connsiteY16" fmla="*/ 637674 h 1263316"/>
              <a:gd name="connsiteX17" fmla="*/ 1371600 w 4114800"/>
              <a:gd name="connsiteY17" fmla="*/ 818148 h 1263316"/>
              <a:gd name="connsiteX18" fmla="*/ 1431758 w 4114800"/>
              <a:gd name="connsiteY18" fmla="*/ 926432 h 1263316"/>
              <a:gd name="connsiteX19" fmla="*/ 1419727 w 4114800"/>
              <a:gd name="connsiteY19" fmla="*/ 1094874 h 1263316"/>
              <a:gd name="connsiteX20" fmla="*/ 842211 w 4114800"/>
              <a:gd name="connsiteY20" fmla="*/ 1106905 h 1263316"/>
              <a:gd name="connsiteX21" fmla="*/ 757990 w 4114800"/>
              <a:gd name="connsiteY21" fmla="*/ 1082842 h 1263316"/>
              <a:gd name="connsiteX22" fmla="*/ 661737 w 4114800"/>
              <a:gd name="connsiteY22" fmla="*/ 1106905 h 1263316"/>
              <a:gd name="connsiteX23" fmla="*/ 0 w 4114800"/>
              <a:gd name="connsiteY23" fmla="*/ 637674 h 1263316"/>
              <a:gd name="connsiteX0" fmla="*/ 4114800 w 4114800"/>
              <a:gd name="connsiteY0" fmla="*/ 1034716 h 1143000"/>
              <a:gd name="connsiteX1" fmla="*/ 3922295 w 4114800"/>
              <a:gd name="connsiteY1" fmla="*/ 1143000 h 1143000"/>
              <a:gd name="connsiteX2" fmla="*/ 3368843 w 4114800"/>
              <a:gd name="connsiteY2" fmla="*/ 649705 h 1143000"/>
              <a:gd name="connsiteX3" fmla="*/ 3224464 w 4114800"/>
              <a:gd name="connsiteY3" fmla="*/ 565484 h 1143000"/>
              <a:gd name="connsiteX4" fmla="*/ 3080085 w 4114800"/>
              <a:gd name="connsiteY4" fmla="*/ 409074 h 1143000"/>
              <a:gd name="connsiteX5" fmla="*/ 2923674 w 4114800"/>
              <a:gd name="connsiteY5" fmla="*/ 360948 h 1143000"/>
              <a:gd name="connsiteX6" fmla="*/ 2803358 w 4114800"/>
              <a:gd name="connsiteY6" fmla="*/ 312821 h 1143000"/>
              <a:gd name="connsiteX7" fmla="*/ 2767264 w 4114800"/>
              <a:gd name="connsiteY7" fmla="*/ 252663 h 1143000"/>
              <a:gd name="connsiteX8" fmla="*/ 2695074 w 4114800"/>
              <a:gd name="connsiteY8" fmla="*/ 60158 h 1143000"/>
              <a:gd name="connsiteX9" fmla="*/ 2622885 w 4114800"/>
              <a:gd name="connsiteY9" fmla="*/ 60158 h 1143000"/>
              <a:gd name="connsiteX10" fmla="*/ 2418348 w 4114800"/>
              <a:gd name="connsiteY10" fmla="*/ 144379 h 1143000"/>
              <a:gd name="connsiteX11" fmla="*/ 2346158 w 4114800"/>
              <a:gd name="connsiteY11" fmla="*/ 0 h 1143000"/>
              <a:gd name="connsiteX12" fmla="*/ 2249906 w 4114800"/>
              <a:gd name="connsiteY12" fmla="*/ 24063 h 1143000"/>
              <a:gd name="connsiteX13" fmla="*/ 1961148 w 4114800"/>
              <a:gd name="connsiteY13" fmla="*/ 144379 h 1143000"/>
              <a:gd name="connsiteX14" fmla="*/ 1564106 w 4114800"/>
              <a:gd name="connsiteY14" fmla="*/ 481263 h 1143000"/>
              <a:gd name="connsiteX15" fmla="*/ 1371600 w 4114800"/>
              <a:gd name="connsiteY15" fmla="*/ 637674 h 1143000"/>
              <a:gd name="connsiteX16" fmla="*/ 1371600 w 4114800"/>
              <a:gd name="connsiteY16" fmla="*/ 818148 h 1143000"/>
              <a:gd name="connsiteX17" fmla="*/ 1431758 w 4114800"/>
              <a:gd name="connsiteY17" fmla="*/ 926432 h 1143000"/>
              <a:gd name="connsiteX18" fmla="*/ 1419727 w 4114800"/>
              <a:gd name="connsiteY18" fmla="*/ 1094874 h 1143000"/>
              <a:gd name="connsiteX19" fmla="*/ 842211 w 4114800"/>
              <a:gd name="connsiteY19" fmla="*/ 1106905 h 1143000"/>
              <a:gd name="connsiteX20" fmla="*/ 757990 w 4114800"/>
              <a:gd name="connsiteY20" fmla="*/ 1082842 h 1143000"/>
              <a:gd name="connsiteX21" fmla="*/ 661737 w 4114800"/>
              <a:gd name="connsiteY21" fmla="*/ 1106905 h 1143000"/>
              <a:gd name="connsiteX22" fmla="*/ 0 w 4114800"/>
              <a:gd name="connsiteY22" fmla="*/ 637674 h 1143000"/>
              <a:gd name="connsiteX0" fmla="*/ 3922295 w 3922295"/>
              <a:gd name="connsiteY0" fmla="*/ 1143000 h 1143000"/>
              <a:gd name="connsiteX1" fmla="*/ 3368843 w 3922295"/>
              <a:gd name="connsiteY1" fmla="*/ 649705 h 1143000"/>
              <a:gd name="connsiteX2" fmla="*/ 3224464 w 3922295"/>
              <a:gd name="connsiteY2" fmla="*/ 565484 h 1143000"/>
              <a:gd name="connsiteX3" fmla="*/ 3080085 w 3922295"/>
              <a:gd name="connsiteY3" fmla="*/ 409074 h 1143000"/>
              <a:gd name="connsiteX4" fmla="*/ 2923674 w 3922295"/>
              <a:gd name="connsiteY4" fmla="*/ 360948 h 1143000"/>
              <a:gd name="connsiteX5" fmla="*/ 2803358 w 3922295"/>
              <a:gd name="connsiteY5" fmla="*/ 312821 h 1143000"/>
              <a:gd name="connsiteX6" fmla="*/ 2767264 w 3922295"/>
              <a:gd name="connsiteY6" fmla="*/ 252663 h 1143000"/>
              <a:gd name="connsiteX7" fmla="*/ 2695074 w 3922295"/>
              <a:gd name="connsiteY7" fmla="*/ 60158 h 1143000"/>
              <a:gd name="connsiteX8" fmla="*/ 2622885 w 3922295"/>
              <a:gd name="connsiteY8" fmla="*/ 60158 h 1143000"/>
              <a:gd name="connsiteX9" fmla="*/ 2418348 w 3922295"/>
              <a:gd name="connsiteY9" fmla="*/ 144379 h 1143000"/>
              <a:gd name="connsiteX10" fmla="*/ 2346158 w 3922295"/>
              <a:gd name="connsiteY10" fmla="*/ 0 h 1143000"/>
              <a:gd name="connsiteX11" fmla="*/ 2249906 w 3922295"/>
              <a:gd name="connsiteY11" fmla="*/ 24063 h 1143000"/>
              <a:gd name="connsiteX12" fmla="*/ 1961148 w 3922295"/>
              <a:gd name="connsiteY12" fmla="*/ 144379 h 1143000"/>
              <a:gd name="connsiteX13" fmla="*/ 1564106 w 3922295"/>
              <a:gd name="connsiteY13" fmla="*/ 481263 h 1143000"/>
              <a:gd name="connsiteX14" fmla="*/ 1371600 w 3922295"/>
              <a:gd name="connsiteY14" fmla="*/ 637674 h 1143000"/>
              <a:gd name="connsiteX15" fmla="*/ 1371600 w 3922295"/>
              <a:gd name="connsiteY15" fmla="*/ 818148 h 1143000"/>
              <a:gd name="connsiteX16" fmla="*/ 1431758 w 3922295"/>
              <a:gd name="connsiteY16" fmla="*/ 926432 h 1143000"/>
              <a:gd name="connsiteX17" fmla="*/ 1419727 w 3922295"/>
              <a:gd name="connsiteY17" fmla="*/ 1094874 h 1143000"/>
              <a:gd name="connsiteX18" fmla="*/ 842211 w 3922295"/>
              <a:gd name="connsiteY18" fmla="*/ 1106905 h 1143000"/>
              <a:gd name="connsiteX19" fmla="*/ 757990 w 3922295"/>
              <a:gd name="connsiteY19" fmla="*/ 1082842 h 1143000"/>
              <a:gd name="connsiteX20" fmla="*/ 661737 w 3922295"/>
              <a:gd name="connsiteY20" fmla="*/ 1106905 h 1143000"/>
              <a:gd name="connsiteX21" fmla="*/ 0 w 3922295"/>
              <a:gd name="connsiteY21" fmla="*/ 637674 h 1143000"/>
              <a:gd name="connsiteX0" fmla="*/ 3368843 w 3368843"/>
              <a:gd name="connsiteY0" fmla="*/ 649705 h 1106905"/>
              <a:gd name="connsiteX1" fmla="*/ 3224464 w 3368843"/>
              <a:gd name="connsiteY1" fmla="*/ 565484 h 1106905"/>
              <a:gd name="connsiteX2" fmla="*/ 3080085 w 3368843"/>
              <a:gd name="connsiteY2" fmla="*/ 409074 h 1106905"/>
              <a:gd name="connsiteX3" fmla="*/ 2923674 w 3368843"/>
              <a:gd name="connsiteY3" fmla="*/ 360948 h 1106905"/>
              <a:gd name="connsiteX4" fmla="*/ 2803358 w 3368843"/>
              <a:gd name="connsiteY4" fmla="*/ 312821 h 1106905"/>
              <a:gd name="connsiteX5" fmla="*/ 2767264 w 3368843"/>
              <a:gd name="connsiteY5" fmla="*/ 252663 h 1106905"/>
              <a:gd name="connsiteX6" fmla="*/ 2695074 w 3368843"/>
              <a:gd name="connsiteY6" fmla="*/ 60158 h 1106905"/>
              <a:gd name="connsiteX7" fmla="*/ 2622885 w 3368843"/>
              <a:gd name="connsiteY7" fmla="*/ 60158 h 1106905"/>
              <a:gd name="connsiteX8" fmla="*/ 2418348 w 3368843"/>
              <a:gd name="connsiteY8" fmla="*/ 144379 h 1106905"/>
              <a:gd name="connsiteX9" fmla="*/ 2346158 w 3368843"/>
              <a:gd name="connsiteY9" fmla="*/ 0 h 1106905"/>
              <a:gd name="connsiteX10" fmla="*/ 2249906 w 3368843"/>
              <a:gd name="connsiteY10" fmla="*/ 24063 h 1106905"/>
              <a:gd name="connsiteX11" fmla="*/ 1961148 w 3368843"/>
              <a:gd name="connsiteY11" fmla="*/ 144379 h 1106905"/>
              <a:gd name="connsiteX12" fmla="*/ 1564106 w 3368843"/>
              <a:gd name="connsiteY12" fmla="*/ 481263 h 1106905"/>
              <a:gd name="connsiteX13" fmla="*/ 1371600 w 3368843"/>
              <a:gd name="connsiteY13" fmla="*/ 637674 h 1106905"/>
              <a:gd name="connsiteX14" fmla="*/ 1371600 w 3368843"/>
              <a:gd name="connsiteY14" fmla="*/ 818148 h 1106905"/>
              <a:gd name="connsiteX15" fmla="*/ 1431758 w 3368843"/>
              <a:gd name="connsiteY15" fmla="*/ 926432 h 1106905"/>
              <a:gd name="connsiteX16" fmla="*/ 1419727 w 3368843"/>
              <a:gd name="connsiteY16" fmla="*/ 1094874 h 1106905"/>
              <a:gd name="connsiteX17" fmla="*/ 842211 w 3368843"/>
              <a:gd name="connsiteY17" fmla="*/ 1106905 h 1106905"/>
              <a:gd name="connsiteX18" fmla="*/ 757990 w 3368843"/>
              <a:gd name="connsiteY18" fmla="*/ 1082842 h 1106905"/>
              <a:gd name="connsiteX19" fmla="*/ 661737 w 3368843"/>
              <a:gd name="connsiteY19" fmla="*/ 1106905 h 1106905"/>
              <a:gd name="connsiteX20" fmla="*/ 0 w 3368843"/>
              <a:gd name="connsiteY20" fmla="*/ 637674 h 1106905"/>
              <a:gd name="connsiteX0" fmla="*/ 3368843 w 3368843"/>
              <a:gd name="connsiteY0" fmla="*/ 649705 h 1106905"/>
              <a:gd name="connsiteX1" fmla="*/ 3224464 w 3368843"/>
              <a:gd name="connsiteY1" fmla="*/ 565484 h 1106905"/>
              <a:gd name="connsiteX2" fmla="*/ 3080085 w 3368843"/>
              <a:gd name="connsiteY2" fmla="*/ 409074 h 1106905"/>
              <a:gd name="connsiteX3" fmla="*/ 2923674 w 3368843"/>
              <a:gd name="connsiteY3" fmla="*/ 360948 h 1106905"/>
              <a:gd name="connsiteX4" fmla="*/ 2803358 w 3368843"/>
              <a:gd name="connsiteY4" fmla="*/ 312821 h 1106905"/>
              <a:gd name="connsiteX5" fmla="*/ 2767264 w 3368843"/>
              <a:gd name="connsiteY5" fmla="*/ 252663 h 1106905"/>
              <a:gd name="connsiteX6" fmla="*/ 2695074 w 3368843"/>
              <a:gd name="connsiteY6" fmla="*/ 60158 h 1106905"/>
              <a:gd name="connsiteX7" fmla="*/ 2622885 w 3368843"/>
              <a:gd name="connsiteY7" fmla="*/ 60158 h 1106905"/>
              <a:gd name="connsiteX8" fmla="*/ 2418348 w 3368843"/>
              <a:gd name="connsiteY8" fmla="*/ 144379 h 1106905"/>
              <a:gd name="connsiteX9" fmla="*/ 2346158 w 3368843"/>
              <a:gd name="connsiteY9" fmla="*/ 0 h 1106905"/>
              <a:gd name="connsiteX10" fmla="*/ 2249906 w 3368843"/>
              <a:gd name="connsiteY10" fmla="*/ 24063 h 1106905"/>
              <a:gd name="connsiteX11" fmla="*/ 1961148 w 3368843"/>
              <a:gd name="connsiteY11" fmla="*/ 144379 h 1106905"/>
              <a:gd name="connsiteX12" fmla="*/ 1564106 w 3368843"/>
              <a:gd name="connsiteY12" fmla="*/ 481263 h 1106905"/>
              <a:gd name="connsiteX13" fmla="*/ 1275347 w 3368843"/>
              <a:gd name="connsiteY13" fmla="*/ 733927 h 1106905"/>
              <a:gd name="connsiteX14" fmla="*/ 1371600 w 3368843"/>
              <a:gd name="connsiteY14" fmla="*/ 818148 h 1106905"/>
              <a:gd name="connsiteX15" fmla="*/ 1431758 w 3368843"/>
              <a:gd name="connsiteY15" fmla="*/ 926432 h 1106905"/>
              <a:gd name="connsiteX16" fmla="*/ 1419727 w 3368843"/>
              <a:gd name="connsiteY16" fmla="*/ 1094874 h 1106905"/>
              <a:gd name="connsiteX17" fmla="*/ 842211 w 3368843"/>
              <a:gd name="connsiteY17" fmla="*/ 1106905 h 1106905"/>
              <a:gd name="connsiteX18" fmla="*/ 757990 w 3368843"/>
              <a:gd name="connsiteY18" fmla="*/ 1082842 h 1106905"/>
              <a:gd name="connsiteX19" fmla="*/ 661737 w 3368843"/>
              <a:gd name="connsiteY19" fmla="*/ 1106905 h 1106905"/>
              <a:gd name="connsiteX20" fmla="*/ 0 w 3368843"/>
              <a:gd name="connsiteY20" fmla="*/ 637674 h 1106905"/>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371600 w 3368843"/>
              <a:gd name="connsiteY14" fmla="*/ 818148 h 1287379"/>
              <a:gd name="connsiteX15" fmla="*/ 1431758 w 3368843"/>
              <a:gd name="connsiteY15" fmla="*/ 926432 h 1287379"/>
              <a:gd name="connsiteX16" fmla="*/ 1251285 w 3368843"/>
              <a:gd name="connsiteY16" fmla="*/ 1287379 h 1287379"/>
              <a:gd name="connsiteX17" fmla="*/ 842211 w 3368843"/>
              <a:gd name="connsiteY17" fmla="*/ 1106905 h 1287379"/>
              <a:gd name="connsiteX18" fmla="*/ 757990 w 3368843"/>
              <a:gd name="connsiteY18" fmla="*/ 1082842 h 1287379"/>
              <a:gd name="connsiteX19" fmla="*/ 661737 w 3368843"/>
              <a:gd name="connsiteY19" fmla="*/ 1106905 h 1287379"/>
              <a:gd name="connsiteX20" fmla="*/ 0 w 3368843"/>
              <a:gd name="connsiteY20" fmla="*/ 637674 h 1287379"/>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371600 w 3368843"/>
              <a:gd name="connsiteY14" fmla="*/ 818148 h 1287379"/>
              <a:gd name="connsiteX15" fmla="*/ 1347537 w 3368843"/>
              <a:gd name="connsiteY15" fmla="*/ 1034716 h 1287379"/>
              <a:gd name="connsiteX16" fmla="*/ 1251285 w 3368843"/>
              <a:gd name="connsiteY16" fmla="*/ 1287379 h 1287379"/>
              <a:gd name="connsiteX17" fmla="*/ 842211 w 3368843"/>
              <a:gd name="connsiteY17" fmla="*/ 1106905 h 1287379"/>
              <a:gd name="connsiteX18" fmla="*/ 757990 w 3368843"/>
              <a:gd name="connsiteY18" fmla="*/ 1082842 h 1287379"/>
              <a:gd name="connsiteX19" fmla="*/ 661737 w 3368843"/>
              <a:gd name="connsiteY19" fmla="*/ 1106905 h 1287379"/>
              <a:gd name="connsiteX20" fmla="*/ 0 w 3368843"/>
              <a:gd name="connsiteY20" fmla="*/ 637674 h 1287379"/>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287379 w 3368843"/>
              <a:gd name="connsiteY14" fmla="*/ 890338 h 1287379"/>
              <a:gd name="connsiteX15" fmla="*/ 1347537 w 3368843"/>
              <a:gd name="connsiteY15" fmla="*/ 1034716 h 1287379"/>
              <a:gd name="connsiteX16" fmla="*/ 1251285 w 3368843"/>
              <a:gd name="connsiteY16" fmla="*/ 1287379 h 1287379"/>
              <a:gd name="connsiteX17" fmla="*/ 842211 w 3368843"/>
              <a:gd name="connsiteY17" fmla="*/ 1106905 h 1287379"/>
              <a:gd name="connsiteX18" fmla="*/ 757990 w 3368843"/>
              <a:gd name="connsiteY18" fmla="*/ 1082842 h 1287379"/>
              <a:gd name="connsiteX19" fmla="*/ 661737 w 3368843"/>
              <a:gd name="connsiteY19" fmla="*/ 1106905 h 1287379"/>
              <a:gd name="connsiteX20" fmla="*/ 0 w 3368843"/>
              <a:gd name="connsiteY20" fmla="*/ 637674 h 1287379"/>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287379 w 3368843"/>
              <a:gd name="connsiteY14" fmla="*/ 890338 h 1287379"/>
              <a:gd name="connsiteX15" fmla="*/ 1347537 w 3368843"/>
              <a:gd name="connsiteY15" fmla="*/ 1034716 h 1287379"/>
              <a:gd name="connsiteX16" fmla="*/ 1251285 w 3368843"/>
              <a:gd name="connsiteY16" fmla="*/ 1287379 h 1287379"/>
              <a:gd name="connsiteX17" fmla="*/ 685800 w 3368843"/>
              <a:gd name="connsiteY17" fmla="*/ 1263316 h 1287379"/>
              <a:gd name="connsiteX18" fmla="*/ 757990 w 3368843"/>
              <a:gd name="connsiteY18" fmla="*/ 1082842 h 1287379"/>
              <a:gd name="connsiteX19" fmla="*/ 661737 w 3368843"/>
              <a:gd name="connsiteY19" fmla="*/ 1106905 h 1287379"/>
              <a:gd name="connsiteX20" fmla="*/ 0 w 3368843"/>
              <a:gd name="connsiteY20" fmla="*/ 637674 h 1287379"/>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287379 w 3368843"/>
              <a:gd name="connsiteY14" fmla="*/ 890338 h 1287379"/>
              <a:gd name="connsiteX15" fmla="*/ 1347537 w 3368843"/>
              <a:gd name="connsiteY15" fmla="*/ 1034716 h 1287379"/>
              <a:gd name="connsiteX16" fmla="*/ 1251285 w 3368843"/>
              <a:gd name="connsiteY16" fmla="*/ 1287379 h 1287379"/>
              <a:gd name="connsiteX17" fmla="*/ 685800 w 3368843"/>
              <a:gd name="connsiteY17" fmla="*/ 1263316 h 1287379"/>
              <a:gd name="connsiteX18" fmla="*/ 517359 w 3368843"/>
              <a:gd name="connsiteY18" fmla="*/ 1227221 h 1287379"/>
              <a:gd name="connsiteX19" fmla="*/ 661737 w 3368843"/>
              <a:gd name="connsiteY19" fmla="*/ 1106905 h 1287379"/>
              <a:gd name="connsiteX20" fmla="*/ 0 w 3368843"/>
              <a:gd name="connsiteY20" fmla="*/ 637674 h 1287379"/>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287379 w 3368843"/>
              <a:gd name="connsiteY14" fmla="*/ 890338 h 1287379"/>
              <a:gd name="connsiteX15" fmla="*/ 1347537 w 3368843"/>
              <a:gd name="connsiteY15" fmla="*/ 1034716 h 1287379"/>
              <a:gd name="connsiteX16" fmla="*/ 1251285 w 3368843"/>
              <a:gd name="connsiteY16" fmla="*/ 1287379 h 1287379"/>
              <a:gd name="connsiteX17" fmla="*/ 685800 w 3368843"/>
              <a:gd name="connsiteY17" fmla="*/ 1263316 h 1287379"/>
              <a:gd name="connsiteX18" fmla="*/ 517359 w 3368843"/>
              <a:gd name="connsiteY18" fmla="*/ 1227221 h 1287379"/>
              <a:gd name="connsiteX19" fmla="*/ 433137 w 3368843"/>
              <a:gd name="connsiteY19" fmla="*/ 1263316 h 1287379"/>
              <a:gd name="connsiteX20" fmla="*/ 0 w 3368843"/>
              <a:gd name="connsiteY20" fmla="*/ 637674 h 1287379"/>
              <a:gd name="connsiteX0" fmla="*/ 3681664 w 3681664"/>
              <a:gd name="connsiteY0" fmla="*/ 649705 h 1287379"/>
              <a:gd name="connsiteX1" fmla="*/ 3537285 w 3681664"/>
              <a:gd name="connsiteY1" fmla="*/ 565484 h 1287379"/>
              <a:gd name="connsiteX2" fmla="*/ 3392906 w 3681664"/>
              <a:gd name="connsiteY2" fmla="*/ 409074 h 1287379"/>
              <a:gd name="connsiteX3" fmla="*/ 3236495 w 3681664"/>
              <a:gd name="connsiteY3" fmla="*/ 360948 h 1287379"/>
              <a:gd name="connsiteX4" fmla="*/ 3116179 w 3681664"/>
              <a:gd name="connsiteY4" fmla="*/ 312821 h 1287379"/>
              <a:gd name="connsiteX5" fmla="*/ 3080085 w 3681664"/>
              <a:gd name="connsiteY5" fmla="*/ 252663 h 1287379"/>
              <a:gd name="connsiteX6" fmla="*/ 3007895 w 3681664"/>
              <a:gd name="connsiteY6" fmla="*/ 60158 h 1287379"/>
              <a:gd name="connsiteX7" fmla="*/ 2935706 w 3681664"/>
              <a:gd name="connsiteY7" fmla="*/ 60158 h 1287379"/>
              <a:gd name="connsiteX8" fmla="*/ 2731169 w 3681664"/>
              <a:gd name="connsiteY8" fmla="*/ 144379 h 1287379"/>
              <a:gd name="connsiteX9" fmla="*/ 2658979 w 3681664"/>
              <a:gd name="connsiteY9" fmla="*/ 0 h 1287379"/>
              <a:gd name="connsiteX10" fmla="*/ 2562727 w 3681664"/>
              <a:gd name="connsiteY10" fmla="*/ 24063 h 1287379"/>
              <a:gd name="connsiteX11" fmla="*/ 2273969 w 3681664"/>
              <a:gd name="connsiteY11" fmla="*/ 144379 h 1287379"/>
              <a:gd name="connsiteX12" fmla="*/ 1876927 w 3681664"/>
              <a:gd name="connsiteY12" fmla="*/ 481263 h 1287379"/>
              <a:gd name="connsiteX13" fmla="*/ 1588168 w 3681664"/>
              <a:gd name="connsiteY13" fmla="*/ 733927 h 1287379"/>
              <a:gd name="connsiteX14" fmla="*/ 1600200 w 3681664"/>
              <a:gd name="connsiteY14" fmla="*/ 890338 h 1287379"/>
              <a:gd name="connsiteX15" fmla="*/ 1660358 w 3681664"/>
              <a:gd name="connsiteY15" fmla="*/ 1034716 h 1287379"/>
              <a:gd name="connsiteX16" fmla="*/ 1564106 w 3681664"/>
              <a:gd name="connsiteY16" fmla="*/ 1287379 h 1287379"/>
              <a:gd name="connsiteX17" fmla="*/ 998621 w 3681664"/>
              <a:gd name="connsiteY17" fmla="*/ 1263316 h 1287379"/>
              <a:gd name="connsiteX18" fmla="*/ 830180 w 3681664"/>
              <a:gd name="connsiteY18" fmla="*/ 1227221 h 1287379"/>
              <a:gd name="connsiteX19" fmla="*/ 745958 w 3681664"/>
              <a:gd name="connsiteY19" fmla="*/ 1263316 h 1287379"/>
              <a:gd name="connsiteX20" fmla="*/ 0 w 3681664"/>
              <a:gd name="connsiteY20" fmla="*/ 709863 h 1287379"/>
              <a:gd name="connsiteX0" fmla="*/ 3681664 w 3681664"/>
              <a:gd name="connsiteY0" fmla="*/ 649705 h 1263316"/>
              <a:gd name="connsiteX1" fmla="*/ 3537285 w 3681664"/>
              <a:gd name="connsiteY1" fmla="*/ 565484 h 1263316"/>
              <a:gd name="connsiteX2" fmla="*/ 3392906 w 3681664"/>
              <a:gd name="connsiteY2" fmla="*/ 409074 h 1263316"/>
              <a:gd name="connsiteX3" fmla="*/ 3236495 w 3681664"/>
              <a:gd name="connsiteY3" fmla="*/ 360948 h 1263316"/>
              <a:gd name="connsiteX4" fmla="*/ 3116179 w 3681664"/>
              <a:gd name="connsiteY4" fmla="*/ 312821 h 1263316"/>
              <a:gd name="connsiteX5" fmla="*/ 3080085 w 3681664"/>
              <a:gd name="connsiteY5" fmla="*/ 252663 h 1263316"/>
              <a:gd name="connsiteX6" fmla="*/ 3007895 w 3681664"/>
              <a:gd name="connsiteY6" fmla="*/ 60158 h 1263316"/>
              <a:gd name="connsiteX7" fmla="*/ 2935706 w 3681664"/>
              <a:gd name="connsiteY7" fmla="*/ 60158 h 1263316"/>
              <a:gd name="connsiteX8" fmla="*/ 2731169 w 3681664"/>
              <a:gd name="connsiteY8" fmla="*/ 144379 h 1263316"/>
              <a:gd name="connsiteX9" fmla="*/ 2658979 w 3681664"/>
              <a:gd name="connsiteY9" fmla="*/ 0 h 1263316"/>
              <a:gd name="connsiteX10" fmla="*/ 2562727 w 3681664"/>
              <a:gd name="connsiteY10" fmla="*/ 24063 h 1263316"/>
              <a:gd name="connsiteX11" fmla="*/ 2273969 w 3681664"/>
              <a:gd name="connsiteY11" fmla="*/ 144379 h 1263316"/>
              <a:gd name="connsiteX12" fmla="*/ 1876927 w 3681664"/>
              <a:gd name="connsiteY12" fmla="*/ 481263 h 1263316"/>
              <a:gd name="connsiteX13" fmla="*/ 1588168 w 3681664"/>
              <a:gd name="connsiteY13" fmla="*/ 733927 h 1263316"/>
              <a:gd name="connsiteX14" fmla="*/ 1600200 w 3681664"/>
              <a:gd name="connsiteY14" fmla="*/ 890338 h 1263316"/>
              <a:gd name="connsiteX15" fmla="*/ 1660358 w 3681664"/>
              <a:gd name="connsiteY15" fmla="*/ 1034716 h 1263316"/>
              <a:gd name="connsiteX16" fmla="*/ 1552074 w 3681664"/>
              <a:gd name="connsiteY16" fmla="*/ 1251284 h 1263316"/>
              <a:gd name="connsiteX17" fmla="*/ 998621 w 3681664"/>
              <a:gd name="connsiteY17" fmla="*/ 1263316 h 1263316"/>
              <a:gd name="connsiteX18" fmla="*/ 830180 w 3681664"/>
              <a:gd name="connsiteY18" fmla="*/ 1227221 h 1263316"/>
              <a:gd name="connsiteX19" fmla="*/ 745958 w 3681664"/>
              <a:gd name="connsiteY19" fmla="*/ 1263316 h 1263316"/>
              <a:gd name="connsiteX20" fmla="*/ 0 w 3681664"/>
              <a:gd name="connsiteY20" fmla="*/ 709863 h 1263316"/>
              <a:gd name="connsiteX0" fmla="*/ 3681664 w 3681664"/>
              <a:gd name="connsiteY0" fmla="*/ 649705 h 1263316"/>
              <a:gd name="connsiteX1" fmla="*/ 3537285 w 3681664"/>
              <a:gd name="connsiteY1" fmla="*/ 565484 h 1263316"/>
              <a:gd name="connsiteX2" fmla="*/ 3392906 w 3681664"/>
              <a:gd name="connsiteY2" fmla="*/ 409074 h 1263316"/>
              <a:gd name="connsiteX3" fmla="*/ 3236495 w 3681664"/>
              <a:gd name="connsiteY3" fmla="*/ 360948 h 1263316"/>
              <a:gd name="connsiteX4" fmla="*/ 3116179 w 3681664"/>
              <a:gd name="connsiteY4" fmla="*/ 312821 h 1263316"/>
              <a:gd name="connsiteX5" fmla="*/ 3080085 w 3681664"/>
              <a:gd name="connsiteY5" fmla="*/ 252663 h 1263316"/>
              <a:gd name="connsiteX6" fmla="*/ 3007895 w 3681664"/>
              <a:gd name="connsiteY6" fmla="*/ 60158 h 1263316"/>
              <a:gd name="connsiteX7" fmla="*/ 2935706 w 3681664"/>
              <a:gd name="connsiteY7" fmla="*/ 60158 h 1263316"/>
              <a:gd name="connsiteX8" fmla="*/ 2731169 w 3681664"/>
              <a:gd name="connsiteY8" fmla="*/ 144379 h 1263316"/>
              <a:gd name="connsiteX9" fmla="*/ 2658979 w 3681664"/>
              <a:gd name="connsiteY9" fmla="*/ 0 h 1263316"/>
              <a:gd name="connsiteX10" fmla="*/ 2562727 w 3681664"/>
              <a:gd name="connsiteY10" fmla="*/ 24063 h 1263316"/>
              <a:gd name="connsiteX11" fmla="*/ 2273969 w 3681664"/>
              <a:gd name="connsiteY11" fmla="*/ 144379 h 1263316"/>
              <a:gd name="connsiteX12" fmla="*/ 1876927 w 3681664"/>
              <a:gd name="connsiteY12" fmla="*/ 481263 h 1263316"/>
              <a:gd name="connsiteX13" fmla="*/ 1588168 w 3681664"/>
              <a:gd name="connsiteY13" fmla="*/ 733927 h 1263316"/>
              <a:gd name="connsiteX14" fmla="*/ 1600200 w 3681664"/>
              <a:gd name="connsiteY14" fmla="*/ 890338 h 1263316"/>
              <a:gd name="connsiteX15" fmla="*/ 1624263 w 3681664"/>
              <a:gd name="connsiteY15" fmla="*/ 1034716 h 1263316"/>
              <a:gd name="connsiteX16" fmla="*/ 1552074 w 3681664"/>
              <a:gd name="connsiteY16" fmla="*/ 1251284 h 1263316"/>
              <a:gd name="connsiteX17" fmla="*/ 998621 w 3681664"/>
              <a:gd name="connsiteY17" fmla="*/ 1263316 h 1263316"/>
              <a:gd name="connsiteX18" fmla="*/ 830180 w 3681664"/>
              <a:gd name="connsiteY18" fmla="*/ 1227221 h 1263316"/>
              <a:gd name="connsiteX19" fmla="*/ 745958 w 3681664"/>
              <a:gd name="connsiteY19" fmla="*/ 1263316 h 1263316"/>
              <a:gd name="connsiteX20" fmla="*/ 0 w 3681664"/>
              <a:gd name="connsiteY20" fmla="*/ 709863 h 1263316"/>
              <a:gd name="connsiteX0" fmla="*/ 3681664 w 3681664"/>
              <a:gd name="connsiteY0" fmla="*/ 649705 h 1263316"/>
              <a:gd name="connsiteX1" fmla="*/ 3392906 w 3681664"/>
              <a:gd name="connsiteY1" fmla="*/ 409074 h 1263316"/>
              <a:gd name="connsiteX2" fmla="*/ 3236495 w 3681664"/>
              <a:gd name="connsiteY2" fmla="*/ 360948 h 1263316"/>
              <a:gd name="connsiteX3" fmla="*/ 3116179 w 3681664"/>
              <a:gd name="connsiteY3" fmla="*/ 312821 h 1263316"/>
              <a:gd name="connsiteX4" fmla="*/ 3080085 w 3681664"/>
              <a:gd name="connsiteY4" fmla="*/ 252663 h 1263316"/>
              <a:gd name="connsiteX5" fmla="*/ 3007895 w 3681664"/>
              <a:gd name="connsiteY5" fmla="*/ 60158 h 1263316"/>
              <a:gd name="connsiteX6" fmla="*/ 2935706 w 3681664"/>
              <a:gd name="connsiteY6" fmla="*/ 60158 h 1263316"/>
              <a:gd name="connsiteX7" fmla="*/ 2731169 w 3681664"/>
              <a:gd name="connsiteY7" fmla="*/ 144379 h 1263316"/>
              <a:gd name="connsiteX8" fmla="*/ 2658979 w 3681664"/>
              <a:gd name="connsiteY8" fmla="*/ 0 h 1263316"/>
              <a:gd name="connsiteX9" fmla="*/ 2562727 w 3681664"/>
              <a:gd name="connsiteY9" fmla="*/ 24063 h 1263316"/>
              <a:gd name="connsiteX10" fmla="*/ 2273969 w 3681664"/>
              <a:gd name="connsiteY10" fmla="*/ 144379 h 1263316"/>
              <a:gd name="connsiteX11" fmla="*/ 1876927 w 3681664"/>
              <a:gd name="connsiteY11" fmla="*/ 481263 h 1263316"/>
              <a:gd name="connsiteX12" fmla="*/ 1588168 w 3681664"/>
              <a:gd name="connsiteY12" fmla="*/ 733927 h 1263316"/>
              <a:gd name="connsiteX13" fmla="*/ 1600200 w 3681664"/>
              <a:gd name="connsiteY13" fmla="*/ 890338 h 1263316"/>
              <a:gd name="connsiteX14" fmla="*/ 1624263 w 3681664"/>
              <a:gd name="connsiteY14" fmla="*/ 1034716 h 1263316"/>
              <a:gd name="connsiteX15" fmla="*/ 1552074 w 3681664"/>
              <a:gd name="connsiteY15" fmla="*/ 1251284 h 1263316"/>
              <a:gd name="connsiteX16" fmla="*/ 998621 w 3681664"/>
              <a:gd name="connsiteY16" fmla="*/ 1263316 h 1263316"/>
              <a:gd name="connsiteX17" fmla="*/ 830180 w 3681664"/>
              <a:gd name="connsiteY17" fmla="*/ 1227221 h 1263316"/>
              <a:gd name="connsiteX18" fmla="*/ 745958 w 3681664"/>
              <a:gd name="connsiteY18" fmla="*/ 1263316 h 1263316"/>
              <a:gd name="connsiteX19" fmla="*/ 0 w 3681664"/>
              <a:gd name="connsiteY19" fmla="*/ 709863 h 1263316"/>
              <a:gd name="connsiteX0" fmla="*/ 3392906 w 3392906"/>
              <a:gd name="connsiteY0" fmla="*/ 409074 h 1263316"/>
              <a:gd name="connsiteX1" fmla="*/ 3236495 w 3392906"/>
              <a:gd name="connsiteY1" fmla="*/ 360948 h 1263316"/>
              <a:gd name="connsiteX2" fmla="*/ 3116179 w 3392906"/>
              <a:gd name="connsiteY2" fmla="*/ 312821 h 1263316"/>
              <a:gd name="connsiteX3" fmla="*/ 3080085 w 3392906"/>
              <a:gd name="connsiteY3" fmla="*/ 252663 h 1263316"/>
              <a:gd name="connsiteX4" fmla="*/ 3007895 w 3392906"/>
              <a:gd name="connsiteY4" fmla="*/ 60158 h 1263316"/>
              <a:gd name="connsiteX5" fmla="*/ 2935706 w 3392906"/>
              <a:gd name="connsiteY5" fmla="*/ 60158 h 1263316"/>
              <a:gd name="connsiteX6" fmla="*/ 2731169 w 3392906"/>
              <a:gd name="connsiteY6" fmla="*/ 144379 h 1263316"/>
              <a:gd name="connsiteX7" fmla="*/ 2658979 w 3392906"/>
              <a:gd name="connsiteY7" fmla="*/ 0 h 1263316"/>
              <a:gd name="connsiteX8" fmla="*/ 2562727 w 3392906"/>
              <a:gd name="connsiteY8" fmla="*/ 24063 h 1263316"/>
              <a:gd name="connsiteX9" fmla="*/ 2273969 w 3392906"/>
              <a:gd name="connsiteY9" fmla="*/ 144379 h 1263316"/>
              <a:gd name="connsiteX10" fmla="*/ 1876927 w 3392906"/>
              <a:gd name="connsiteY10" fmla="*/ 481263 h 1263316"/>
              <a:gd name="connsiteX11" fmla="*/ 1588168 w 3392906"/>
              <a:gd name="connsiteY11" fmla="*/ 733927 h 1263316"/>
              <a:gd name="connsiteX12" fmla="*/ 1600200 w 3392906"/>
              <a:gd name="connsiteY12" fmla="*/ 890338 h 1263316"/>
              <a:gd name="connsiteX13" fmla="*/ 1624263 w 3392906"/>
              <a:gd name="connsiteY13" fmla="*/ 1034716 h 1263316"/>
              <a:gd name="connsiteX14" fmla="*/ 1552074 w 3392906"/>
              <a:gd name="connsiteY14" fmla="*/ 1251284 h 1263316"/>
              <a:gd name="connsiteX15" fmla="*/ 998621 w 3392906"/>
              <a:gd name="connsiteY15" fmla="*/ 1263316 h 1263316"/>
              <a:gd name="connsiteX16" fmla="*/ 830180 w 3392906"/>
              <a:gd name="connsiteY16" fmla="*/ 1227221 h 1263316"/>
              <a:gd name="connsiteX17" fmla="*/ 745958 w 3392906"/>
              <a:gd name="connsiteY17" fmla="*/ 1263316 h 1263316"/>
              <a:gd name="connsiteX18" fmla="*/ 0 w 3392906"/>
              <a:gd name="connsiteY18" fmla="*/ 709863 h 1263316"/>
              <a:gd name="connsiteX0" fmla="*/ 3392906 w 3392906"/>
              <a:gd name="connsiteY0" fmla="*/ 409074 h 1263316"/>
              <a:gd name="connsiteX1" fmla="*/ 3236495 w 3392906"/>
              <a:gd name="connsiteY1" fmla="*/ 360948 h 1263316"/>
              <a:gd name="connsiteX2" fmla="*/ 3116179 w 3392906"/>
              <a:gd name="connsiteY2" fmla="*/ 312821 h 1263316"/>
              <a:gd name="connsiteX3" fmla="*/ 3080085 w 3392906"/>
              <a:gd name="connsiteY3" fmla="*/ 252663 h 1263316"/>
              <a:gd name="connsiteX4" fmla="*/ 3007895 w 3392906"/>
              <a:gd name="connsiteY4" fmla="*/ 60158 h 1263316"/>
              <a:gd name="connsiteX5" fmla="*/ 2935706 w 3392906"/>
              <a:gd name="connsiteY5" fmla="*/ 60158 h 1263316"/>
              <a:gd name="connsiteX6" fmla="*/ 2731169 w 3392906"/>
              <a:gd name="connsiteY6" fmla="*/ 144379 h 1263316"/>
              <a:gd name="connsiteX7" fmla="*/ 2658979 w 3392906"/>
              <a:gd name="connsiteY7" fmla="*/ 0 h 1263316"/>
              <a:gd name="connsiteX8" fmla="*/ 2562727 w 3392906"/>
              <a:gd name="connsiteY8" fmla="*/ 24063 h 1263316"/>
              <a:gd name="connsiteX9" fmla="*/ 2273969 w 3392906"/>
              <a:gd name="connsiteY9" fmla="*/ 144379 h 1263316"/>
              <a:gd name="connsiteX10" fmla="*/ 1876927 w 3392906"/>
              <a:gd name="connsiteY10" fmla="*/ 481263 h 1263316"/>
              <a:gd name="connsiteX11" fmla="*/ 1588168 w 3392906"/>
              <a:gd name="connsiteY11" fmla="*/ 733927 h 1263316"/>
              <a:gd name="connsiteX12" fmla="*/ 1564106 w 3392906"/>
              <a:gd name="connsiteY12" fmla="*/ 902369 h 1263316"/>
              <a:gd name="connsiteX13" fmla="*/ 1624263 w 3392906"/>
              <a:gd name="connsiteY13" fmla="*/ 1034716 h 1263316"/>
              <a:gd name="connsiteX14" fmla="*/ 1552074 w 3392906"/>
              <a:gd name="connsiteY14" fmla="*/ 1251284 h 1263316"/>
              <a:gd name="connsiteX15" fmla="*/ 998621 w 3392906"/>
              <a:gd name="connsiteY15" fmla="*/ 1263316 h 1263316"/>
              <a:gd name="connsiteX16" fmla="*/ 830180 w 3392906"/>
              <a:gd name="connsiteY16" fmla="*/ 1227221 h 1263316"/>
              <a:gd name="connsiteX17" fmla="*/ 745958 w 3392906"/>
              <a:gd name="connsiteY17" fmla="*/ 1263316 h 1263316"/>
              <a:gd name="connsiteX18" fmla="*/ 0 w 3392906"/>
              <a:gd name="connsiteY18" fmla="*/ 709863 h 1263316"/>
              <a:gd name="connsiteX0" fmla="*/ 3392906 w 3392906"/>
              <a:gd name="connsiteY0" fmla="*/ 409074 h 1263316"/>
              <a:gd name="connsiteX1" fmla="*/ 3236495 w 3392906"/>
              <a:gd name="connsiteY1" fmla="*/ 360948 h 1263316"/>
              <a:gd name="connsiteX2" fmla="*/ 3152274 w 3392906"/>
              <a:gd name="connsiteY2" fmla="*/ 312821 h 1263316"/>
              <a:gd name="connsiteX3" fmla="*/ 3080085 w 3392906"/>
              <a:gd name="connsiteY3" fmla="*/ 252663 h 1263316"/>
              <a:gd name="connsiteX4" fmla="*/ 3007895 w 3392906"/>
              <a:gd name="connsiteY4" fmla="*/ 60158 h 1263316"/>
              <a:gd name="connsiteX5" fmla="*/ 2935706 w 3392906"/>
              <a:gd name="connsiteY5" fmla="*/ 60158 h 1263316"/>
              <a:gd name="connsiteX6" fmla="*/ 2731169 w 3392906"/>
              <a:gd name="connsiteY6" fmla="*/ 144379 h 1263316"/>
              <a:gd name="connsiteX7" fmla="*/ 2658979 w 3392906"/>
              <a:gd name="connsiteY7" fmla="*/ 0 h 1263316"/>
              <a:gd name="connsiteX8" fmla="*/ 2562727 w 3392906"/>
              <a:gd name="connsiteY8" fmla="*/ 24063 h 1263316"/>
              <a:gd name="connsiteX9" fmla="*/ 2273969 w 3392906"/>
              <a:gd name="connsiteY9" fmla="*/ 144379 h 1263316"/>
              <a:gd name="connsiteX10" fmla="*/ 1876927 w 3392906"/>
              <a:gd name="connsiteY10" fmla="*/ 481263 h 1263316"/>
              <a:gd name="connsiteX11" fmla="*/ 1588168 w 3392906"/>
              <a:gd name="connsiteY11" fmla="*/ 733927 h 1263316"/>
              <a:gd name="connsiteX12" fmla="*/ 1564106 w 3392906"/>
              <a:gd name="connsiteY12" fmla="*/ 902369 h 1263316"/>
              <a:gd name="connsiteX13" fmla="*/ 1624263 w 3392906"/>
              <a:gd name="connsiteY13" fmla="*/ 1034716 h 1263316"/>
              <a:gd name="connsiteX14" fmla="*/ 1552074 w 3392906"/>
              <a:gd name="connsiteY14" fmla="*/ 1251284 h 1263316"/>
              <a:gd name="connsiteX15" fmla="*/ 998621 w 3392906"/>
              <a:gd name="connsiteY15" fmla="*/ 1263316 h 1263316"/>
              <a:gd name="connsiteX16" fmla="*/ 830180 w 3392906"/>
              <a:gd name="connsiteY16" fmla="*/ 1227221 h 1263316"/>
              <a:gd name="connsiteX17" fmla="*/ 745958 w 3392906"/>
              <a:gd name="connsiteY17" fmla="*/ 1263316 h 1263316"/>
              <a:gd name="connsiteX18" fmla="*/ 0 w 3392906"/>
              <a:gd name="connsiteY18" fmla="*/ 709863 h 1263316"/>
              <a:gd name="connsiteX0" fmla="*/ 3477127 w 3477127"/>
              <a:gd name="connsiteY0" fmla="*/ 481264 h 1263316"/>
              <a:gd name="connsiteX1" fmla="*/ 3236495 w 3477127"/>
              <a:gd name="connsiteY1" fmla="*/ 360948 h 1263316"/>
              <a:gd name="connsiteX2" fmla="*/ 3152274 w 3477127"/>
              <a:gd name="connsiteY2" fmla="*/ 312821 h 1263316"/>
              <a:gd name="connsiteX3" fmla="*/ 3080085 w 3477127"/>
              <a:gd name="connsiteY3" fmla="*/ 252663 h 1263316"/>
              <a:gd name="connsiteX4" fmla="*/ 3007895 w 3477127"/>
              <a:gd name="connsiteY4" fmla="*/ 60158 h 1263316"/>
              <a:gd name="connsiteX5" fmla="*/ 2935706 w 3477127"/>
              <a:gd name="connsiteY5" fmla="*/ 60158 h 1263316"/>
              <a:gd name="connsiteX6" fmla="*/ 2731169 w 3477127"/>
              <a:gd name="connsiteY6" fmla="*/ 144379 h 1263316"/>
              <a:gd name="connsiteX7" fmla="*/ 2658979 w 3477127"/>
              <a:gd name="connsiteY7" fmla="*/ 0 h 1263316"/>
              <a:gd name="connsiteX8" fmla="*/ 2562727 w 3477127"/>
              <a:gd name="connsiteY8" fmla="*/ 24063 h 1263316"/>
              <a:gd name="connsiteX9" fmla="*/ 2273969 w 3477127"/>
              <a:gd name="connsiteY9" fmla="*/ 144379 h 1263316"/>
              <a:gd name="connsiteX10" fmla="*/ 1876927 w 3477127"/>
              <a:gd name="connsiteY10" fmla="*/ 481263 h 1263316"/>
              <a:gd name="connsiteX11" fmla="*/ 1588168 w 3477127"/>
              <a:gd name="connsiteY11" fmla="*/ 733927 h 1263316"/>
              <a:gd name="connsiteX12" fmla="*/ 1564106 w 3477127"/>
              <a:gd name="connsiteY12" fmla="*/ 902369 h 1263316"/>
              <a:gd name="connsiteX13" fmla="*/ 1624263 w 3477127"/>
              <a:gd name="connsiteY13" fmla="*/ 1034716 h 1263316"/>
              <a:gd name="connsiteX14" fmla="*/ 1552074 w 3477127"/>
              <a:gd name="connsiteY14" fmla="*/ 1251284 h 1263316"/>
              <a:gd name="connsiteX15" fmla="*/ 998621 w 3477127"/>
              <a:gd name="connsiteY15" fmla="*/ 1263316 h 1263316"/>
              <a:gd name="connsiteX16" fmla="*/ 830180 w 3477127"/>
              <a:gd name="connsiteY16" fmla="*/ 1227221 h 1263316"/>
              <a:gd name="connsiteX17" fmla="*/ 745958 w 3477127"/>
              <a:gd name="connsiteY17" fmla="*/ 1263316 h 1263316"/>
              <a:gd name="connsiteX18" fmla="*/ 0 w 3477127"/>
              <a:gd name="connsiteY18" fmla="*/ 709863 h 1263316"/>
              <a:gd name="connsiteX0" fmla="*/ 3477127 w 3477127"/>
              <a:gd name="connsiteY0" fmla="*/ 481264 h 1263316"/>
              <a:gd name="connsiteX1" fmla="*/ 3450056 w 3477127"/>
              <a:gd name="connsiteY1" fmla="*/ 493531 h 1263316"/>
              <a:gd name="connsiteX2" fmla="*/ 3236495 w 3477127"/>
              <a:gd name="connsiteY2" fmla="*/ 360948 h 1263316"/>
              <a:gd name="connsiteX3" fmla="*/ 3152274 w 3477127"/>
              <a:gd name="connsiteY3" fmla="*/ 312821 h 1263316"/>
              <a:gd name="connsiteX4" fmla="*/ 3080085 w 3477127"/>
              <a:gd name="connsiteY4" fmla="*/ 252663 h 1263316"/>
              <a:gd name="connsiteX5" fmla="*/ 3007895 w 3477127"/>
              <a:gd name="connsiteY5" fmla="*/ 60158 h 1263316"/>
              <a:gd name="connsiteX6" fmla="*/ 2935706 w 3477127"/>
              <a:gd name="connsiteY6" fmla="*/ 60158 h 1263316"/>
              <a:gd name="connsiteX7" fmla="*/ 2731169 w 3477127"/>
              <a:gd name="connsiteY7" fmla="*/ 144379 h 1263316"/>
              <a:gd name="connsiteX8" fmla="*/ 2658979 w 3477127"/>
              <a:gd name="connsiteY8" fmla="*/ 0 h 1263316"/>
              <a:gd name="connsiteX9" fmla="*/ 2562727 w 3477127"/>
              <a:gd name="connsiteY9" fmla="*/ 24063 h 1263316"/>
              <a:gd name="connsiteX10" fmla="*/ 2273969 w 3477127"/>
              <a:gd name="connsiteY10" fmla="*/ 144379 h 1263316"/>
              <a:gd name="connsiteX11" fmla="*/ 1876927 w 3477127"/>
              <a:gd name="connsiteY11" fmla="*/ 481263 h 1263316"/>
              <a:gd name="connsiteX12" fmla="*/ 1588168 w 3477127"/>
              <a:gd name="connsiteY12" fmla="*/ 733927 h 1263316"/>
              <a:gd name="connsiteX13" fmla="*/ 1564106 w 3477127"/>
              <a:gd name="connsiteY13" fmla="*/ 902369 h 1263316"/>
              <a:gd name="connsiteX14" fmla="*/ 1624263 w 3477127"/>
              <a:gd name="connsiteY14" fmla="*/ 1034716 h 1263316"/>
              <a:gd name="connsiteX15" fmla="*/ 1552074 w 3477127"/>
              <a:gd name="connsiteY15" fmla="*/ 1251284 h 1263316"/>
              <a:gd name="connsiteX16" fmla="*/ 998621 w 3477127"/>
              <a:gd name="connsiteY16" fmla="*/ 1263316 h 1263316"/>
              <a:gd name="connsiteX17" fmla="*/ 830180 w 3477127"/>
              <a:gd name="connsiteY17" fmla="*/ 1227221 h 1263316"/>
              <a:gd name="connsiteX18" fmla="*/ 745958 w 3477127"/>
              <a:gd name="connsiteY18" fmla="*/ 1263316 h 1263316"/>
              <a:gd name="connsiteX19" fmla="*/ 0 w 3477127"/>
              <a:gd name="connsiteY19" fmla="*/ 709863 h 1263316"/>
              <a:gd name="connsiteX0" fmla="*/ 3477127 w 3871161"/>
              <a:gd name="connsiteY0" fmla="*/ 481264 h 1263316"/>
              <a:gd name="connsiteX1" fmla="*/ 3871161 w 3871161"/>
              <a:gd name="connsiteY1" fmla="*/ 806352 h 1263316"/>
              <a:gd name="connsiteX2" fmla="*/ 3236495 w 3871161"/>
              <a:gd name="connsiteY2" fmla="*/ 360948 h 1263316"/>
              <a:gd name="connsiteX3" fmla="*/ 3152274 w 3871161"/>
              <a:gd name="connsiteY3" fmla="*/ 312821 h 1263316"/>
              <a:gd name="connsiteX4" fmla="*/ 3080085 w 3871161"/>
              <a:gd name="connsiteY4" fmla="*/ 252663 h 1263316"/>
              <a:gd name="connsiteX5" fmla="*/ 3007895 w 3871161"/>
              <a:gd name="connsiteY5" fmla="*/ 60158 h 1263316"/>
              <a:gd name="connsiteX6" fmla="*/ 2935706 w 3871161"/>
              <a:gd name="connsiteY6" fmla="*/ 60158 h 1263316"/>
              <a:gd name="connsiteX7" fmla="*/ 2731169 w 3871161"/>
              <a:gd name="connsiteY7" fmla="*/ 144379 h 1263316"/>
              <a:gd name="connsiteX8" fmla="*/ 2658979 w 3871161"/>
              <a:gd name="connsiteY8" fmla="*/ 0 h 1263316"/>
              <a:gd name="connsiteX9" fmla="*/ 2562727 w 3871161"/>
              <a:gd name="connsiteY9" fmla="*/ 24063 h 1263316"/>
              <a:gd name="connsiteX10" fmla="*/ 2273969 w 3871161"/>
              <a:gd name="connsiteY10" fmla="*/ 144379 h 1263316"/>
              <a:gd name="connsiteX11" fmla="*/ 1876927 w 3871161"/>
              <a:gd name="connsiteY11" fmla="*/ 481263 h 1263316"/>
              <a:gd name="connsiteX12" fmla="*/ 1588168 w 3871161"/>
              <a:gd name="connsiteY12" fmla="*/ 733927 h 1263316"/>
              <a:gd name="connsiteX13" fmla="*/ 1564106 w 3871161"/>
              <a:gd name="connsiteY13" fmla="*/ 902369 h 1263316"/>
              <a:gd name="connsiteX14" fmla="*/ 1624263 w 3871161"/>
              <a:gd name="connsiteY14" fmla="*/ 1034716 h 1263316"/>
              <a:gd name="connsiteX15" fmla="*/ 1552074 w 3871161"/>
              <a:gd name="connsiteY15" fmla="*/ 1251284 h 1263316"/>
              <a:gd name="connsiteX16" fmla="*/ 998621 w 3871161"/>
              <a:gd name="connsiteY16" fmla="*/ 1263316 h 1263316"/>
              <a:gd name="connsiteX17" fmla="*/ 830180 w 3871161"/>
              <a:gd name="connsiteY17" fmla="*/ 1227221 h 1263316"/>
              <a:gd name="connsiteX18" fmla="*/ 745958 w 3871161"/>
              <a:gd name="connsiteY18" fmla="*/ 1263316 h 1263316"/>
              <a:gd name="connsiteX19" fmla="*/ 0 w 3871161"/>
              <a:gd name="connsiteY19" fmla="*/ 709863 h 1263316"/>
              <a:gd name="connsiteX0" fmla="*/ 3477127 w 3871161"/>
              <a:gd name="connsiteY0" fmla="*/ 481264 h 1263316"/>
              <a:gd name="connsiteX1" fmla="*/ 3871161 w 3871161"/>
              <a:gd name="connsiteY1" fmla="*/ 806352 h 1263316"/>
              <a:gd name="connsiteX2" fmla="*/ 3236495 w 3871161"/>
              <a:gd name="connsiteY2" fmla="*/ 360948 h 1263316"/>
              <a:gd name="connsiteX3" fmla="*/ 3152274 w 3871161"/>
              <a:gd name="connsiteY3" fmla="*/ 312821 h 1263316"/>
              <a:gd name="connsiteX4" fmla="*/ 3080085 w 3871161"/>
              <a:gd name="connsiteY4" fmla="*/ 252663 h 1263316"/>
              <a:gd name="connsiteX5" fmla="*/ 3007895 w 3871161"/>
              <a:gd name="connsiteY5" fmla="*/ 60158 h 1263316"/>
              <a:gd name="connsiteX6" fmla="*/ 2935706 w 3871161"/>
              <a:gd name="connsiteY6" fmla="*/ 60158 h 1263316"/>
              <a:gd name="connsiteX7" fmla="*/ 2731169 w 3871161"/>
              <a:gd name="connsiteY7" fmla="*/ 144379 h 1263316"/>
              <a:gd name="connsiteX8" fmla="*/ 2658979 w 3871161"/>
              <a:gd name="connsiteY8" fmla="*/ 0 h 1263316"/>
              <a:gd name="connsiteX9" fmla="*/ 2562727 w 3871161"/>
              <a:gd name="connsiteY9" fmla="*/ 24063 h 1263316"/>
              <a:gd name="connsiteX10" fmla="*/ 2273969 w 3871161"/>
              <a:gd name="connsiteY10" fmla="*/ 144379 h 1263316"/>
              <a:gd name="connsiteX11" fmla="*/ 1876927 w 3871161"/>
              <a:gd name="connsiteY11" fmla="*/ 481263 h 1263316"/>
              <a:gd name="connsiteX12" fmla="*/ 1588168 w 3871161"/>
              <a:gd name="connsiteY12" fmla="*/ 733927 h 1263316"/>
              <a:gd name="connsiteX13" fmla="*/ 1564106 w 3871161"/>
              <a:gd name="connsiteY13" fmla="*/ 902369 h 1263316"/>
              <a:gd name="connsiteX14" fmla="*/ 1624263 w 3871161"/>
              <a:gd name="connsiteY14" fmla="*/ 1034716 h 1263316"/>
              <a:gd name="connsiteX15" fmla="*/ 1552074 w 3871161"/>
              <a:gd name="connsiteY15" fmla="*/ 1251284 h 1263316"/>
              <a:gd name="connsiteX16" fmla="*/ 998621 w 3871161"/>
              <a:gd name="connsiteY16" fmla="*/ 1263316 h 1263316"/>
              <a:gd name="connsiteX17" fmla="*/ 830180 w 3871161"/>
              <a:gd name="connsiteY17" fmla="*/ 1227221 h 1263316"/>
              <a:gd name="connsiteX18" fmla="*/ 745958 w 3871161"/>
              <a:gd name="connsiteY18" fmla="*/ 1263316 h 1263316"/>
              <a:gd name="connsiteX19" fmla="*/ 0 w 3871161"/>
              <a:gd name="connsiteY19" fmla="*/ 709863 h 1263316"/>
              <a:gd name="connsiteX0" fmla="*/ 3871161 w 3871161"/>
              <a:gd name="connsiteY0" fmla="*/ 806352 h 1263316"/>
              <a:gd name="connsiteX1" fmla="*/ 3236495 w 3871161"/>
              <a:gd name="connsiteY1" fmla="*/ 360948 h 1263316"/>
              <a:gd name="connsiteX2" fmla="*/ 3152274 w 3871161"/>
              <a:gd name="connsiteY2" fmla="*/ 312821 h 1263316"/>
              <a:gd name="connsiteX3" fmla="*/ 3080085 w 3871161"/>
              <a:gd name="connsiteY3" fmla="*/ 252663 h 1263316"/>
              <a:gd name="connsiteX4" fmla="*/ 3007895 w 3871161"/>
              <a:gd name="connsiteY4" fmla="*/ 60158 h 1263316"/>
              <a:gd name="connsiteX5" fmla="*/ 2935706 w 3871161"/>
              <a:gd name="connsiteY5" fmla="*/ 60158 h 1263316"/>
              <a:gd name="connsiteX6" fmla="*/ 2731169 w 3871161"/>
              <a:gd name="connsiteY6" fmla="*/ 144379 h 1263316"/>
              <a:gd name="connsiteX7" fmla="*/ 2658979 w 3871161"/>
              <a:gd name="connsiteY7" fmla="*/ 0 h 1263316"/>
              <a:gd name="connsiteX8" fmla="*/ 2562727 w 3871161"/>
              <a:gd name="connsiteY8" fmla="*/ 24063 h 1263316"/>
              <a:gd name="connsiteX9" fmla="*/ 2273969 w 3871161"/>
              <a:gd name="connsiteY9" fmla="*/ 144379 h 1263316"/>
              <a:gd name="connsiteX10" fmla="*/ 1876927 w 3871161"/>
              <a:gd name="connsiteY10" fmla="*/ 481263 h 1263316"/>
              <a:gd name="connsiteX11" fmla="*/ 1588168 w 3871161"/>
              <a:gd name="connsiteY11" fmla="*/ 733927 h 1263316"/>
              <a:gd name="connsiteX12" fmla="*/ 1564106 w 3871161"/>
              <a:gd name="connsiteY12" fmla="*/ 902369 h 1263316"/>
              <a:gd name="connsiteX13" fmla="*/ 1624263 w 3871161"/>
              <a:gd name="connsiteY13" fmla="*/ 1034716 h 1263316"/>
              <a:gd name="connsiteX14" fmla="*/ 1552074 w 3871161"/>
              <a:gd name="connsiteY14" fmla="*/ 1251284 h 1263316"/>
              <a:gd name="connsiteX15" fmla="*/ 998621 w 3871161"/>
              <a:gd name="connsiteY15" fmla="*/ 1263316 h 1263316"/>
              <a:gd name="connsiteX16" fmla="*/ 830180 w 3871161"/>
              <a:gd name="connsiteY16" fmla="*/ 1227221 h 1263316"/>
              <a:gd name="connsiteX17" fmla="*/ 745958 w 3871161"/>
              <a:gd name="connsiteY17" fmla="*/ 1263316 h 1263316"/>
              <a:gd name="connsiteX18" fmla="*/ 0 w 3871161"/>
              <a:gd name="connsiteY18" fmla="*/ 709863 h 126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71161" h="1263316">
                <a:moveTo>
                  <a:pt x="3871161" y="806352"/>
                </a:moveTo>
                <a:cubicBezTo>
                  <a:pt x="3563354" y="561632"/>
                  <a:pt x="3448050" y="509416"/>
                  <a:pt x="3236495" y="360948"/>
                </a:cubicBezTo>
                <a:lnTo>
                  <a:pt x="3152274" y="312821"/>
                </a:lnTo>
                <a:lnTo>
                  <a:pt x="3080085" y="252663"/>
                </a:lnTo>
                <a:lnTo>
                  <a:pt x="3007895" y="60158"/>
                </a:lnTo>
                <a:lnTo>
                  <a:pt x="2935706" y="60158"/>
                </a:lnTo>
                <a:lnTo>
                  <a:pt x="2731169" y="144379"/>
                </a:lnTo>
                <a:lnTo>
                  <a:pt x="2658979" y="0"/>
                </a:lnTo>
                <a:lnTo>
                  <a:pt x="2562727" y="24063"/>
                </a:lnTo>
                <a:lnTo>
                  <a:pt x="2273969" y="144379"/>
                </a:lnTo>
                <a:lnTo>
                  <a:pt x="1876927" y="481263"/>
                </a:lnTo>
                <a:lnTo>
                  <a:pt x="1588168" y="733927"/>
                </a:lnTo>
                <a:lnTo>
                  <a:pt x="1564106" y="902369"/>
                </a:lnTo>
                <a:lnTo>
                  <a:pt x="1624263" y="1034716"/>
                </a:lnTo>
                <a:lnTo>
                  <a:pt x="1552074" y="1251284"/>
                </a:lnTo>
                <a:lnTo>
                  <a:pt x="998621" y="1263316"/>
                </a:lnTo>
                <a:lnTo>
                  <a:pt x="830180" y="1227221"/>
                </a:lnTo>
                <a:lnTo>
                  <a:pt x="745958" y="1263316"/>
                </a:lnTo>
                <a:lnTo>
                  <a:pt x="0" y="709863"/>
                </a:lnTo>
              </a:path>
            </a:pathLst>
          </a:custGeom>
          <a:noFill/>
          <a:ln w="12700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52" name="TextBox 51"/>
          <p:cNvSpPr txBox="1"/>
          <p:nvPr/>
        </p:nvSpPr>
        <p:spPr>
          <a:xfrm>
            <a:off x="1548923" y="96008"/>
            <a:ext cx="8631396" cy="356123"/>
          </a:xfrm>
          <a:prstGeom prst="rect">
            <a:avLst/>
          </a:prstGeom>
          <a:solidFill>
            <a:schemeClr val="bg1"/>
          </a:solidFill>
        </p:spPr>
        <p:txBody>
          <a:bodyPr wrap="square" rtlCol="0">
            <a:spAutoFit/>
          </a:bodyPr>
          <a:lstStyle/>
          <a:p>
            <a:pPr defTabSz="653156"/>
            <a:r>
              <a:rPr lang="en-GB" sz="1714" b="1" kern="0" dirty="0">
                <a:solidFill>
                  <a:sysClr val="windowText" lastClr="000000"/>
                </a:solidFill>
              </a:rPr>
              <a:t>Figure 9: LATMP : Proposed temporary road closures except for authorised vehicles</a:t>
            </a:r>
          </a:p>
        </p:txBody>
      </p:sp>
      <p:cxnSp>
        <p:nvCxnSpPr>
          <p:cNvPr id="32" name="Straight Arrow Connector 31"/>
          <p:cNvCxnSpPr/>
          <p:nvPr/>
        </p:nvCxnSpPr>
        <p:spPr>
          <a:xfrm flipH="1" flipV="1">
            <a:off x="1976847" y="1851621"/>
            <a:ext cx="3401" cy="1698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flipH="1">
            <a:off x="1925811" y="1980752"/>
            <a:ext cx="108874" cy="224229"/>
          </a:xfrm>
          <a:prstGeom prst="rect">
            <a:avLst/>
          </a:prstGeom>
          <a:noFill/>
          <a:ln>
            <a:noFill/>
          </a:ln>
        </p:spPr>
        <p:txBody>
          <a:bodyPr wrap="square" rtlCol="0">
            <a:spAutoFit/>
          </a:bodyPr>
          <a:lstStyle/>
          <a:p>
            <a:pPr algn="ctr" defTabSz="653156"/>
            <a:r>
              <a:rPr lang="en-GB" sz="857" b="1" kern="0" dirty="0">
                <a:solidFill>
                  <a:sysClr val="windowText" lastClr="000000"/>
                </a:solidFill>
              </a:rPr>
              <a:t>N</a:t>
            </a:r>
            <a:endParaRPr lang="en-GB" sz="857" kern="0" dirty="0">
              <a:solidFill>
                <a:sysClr val="windowText" lastClr="000000"/>
              </a:solidFill>
            </a:endParaRPr>
          </a:p>
        </p:txBody>
      </p:sp>
      <p:sp>
        <p:nvSpPr>
          <p:cNvPr id="35" name="Rectangle 34"/>
          <p:cNvSpPr/>
          <p:nvPr/>
        </p:nvSpPr>
        <p:spPr>
          <a:xfrm>
            <a:off x="7622392" y="37071"/>
            <a:ext cx="3094964" cy="202235"/>
          </a:xfrm>
          <a:prstGeom prst="rect">
            <a:avLst/>
          </a:prstGeom>
        </p:spPr>
        <p:txBody>
          <a:bodyPr wrap="square">
            <a:spAutoFit/>
          </a:bodyPr>
          <a:lstStyle/>
          <a:p>
            <a:pPr defTabSz="653156"/>
            <a:r>
              <a:rPr lang="en-GB" sz="714"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Source Imagery: Copyright Google Earth Pro (License Key-JCPMR5M58LXF2GE)</a:t>
            </a:r>
            <a:endParaRPr lang="en-GB" sz="714" kern="0" dirty="0">
              <a:solidFill>
                <a:sysClr val="windowText" lastClr="000000"/>
              </a:solidFill>
            </a:endParaRPr>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6410947"/>
            <a:ext cx="1286691" cy="385354"/>
          </a:xfrm>
          <a:prstGeom prst="rect">
            <a:avLst/>
          </a:prstGeom>
        </p:spPr>
      </p:pic>
      <p:sp>
        <p:nvSpPr>
          <p:cNvPr id="37" name="TextBox 36"/>
          <p:cNvSpPr txBox="1"/>
          <p:nvPr/>
        </p:nvSpPr>
        <p:spPr>
          <a:xfrm>
            <a:off x="6635642" y="6299164"/>
            <a:ext cx="3956276" cy="553998"/>
          </a:xfrm>
          <a:prstGeom prst="rect">
            <a:avLst/>
          </a:prstGeom>
          <a:solidFill>
            <a:schemeClr val="bg1"/>
          </a:solidFill>
          <a:ln>
            <a:solidFill>
              <a:schemeClr val="bg1">
                <a:lumMod val="50000"/>
              </a:schemeClr>
            </a:solidFill>
          </a:ln>
        </p:spPr>
        <p:txBody>
          <a:bodyPr wrap="square" rtlCol="0">
            <a:spAutoFit/>
          </a:bodyPr>
          <a:lstStyle/>
          <a:p>
            <a:pPr defTabSz="653156"/>
            <a:r>
              <a:rPr lang="en-GB" sz="1000" b="1" u="sng" kern="0" dirty="0">
                <a:solidFill>
                  <a:sysClr val="windowText" lastClr="000000"/>
                </a:solidFill>
              </a:rPr>
              <a:t>KEY</a:t>
            </a:r>
          </a:p>
          <a:p>
            <a:pPr defTabSz="653156"/>
            <a:r>
              <a:rPr lang="en-GB" sz="1000" kern="0" dirty="0">
                <a:solidFill>
                  <a:sysClr val="windowText" lastClr="000000"/>
                </a:solidFill>
              </a:rPr>
              <a:t>Proposed temporary road closures</a:t>
            </a:r>
          </a:p>
          <a:p>
            <a:pPr defTabSz="653156"/>
            <a:endParaRPr lang="en-GB" sz="1000" kern="0" dirty="0">
              <a:solidFill>
                <a:sysClr val="windowText" lastClr="000000"/>
              </a:solidFill>
            </a:endParaRPr>
          </a:p>
        </p:txBody>
      </p:sp>
      <p:cxnSp>
        <p:nvCxnSpPr>
          <p:cNvPr id="49" name="Straight Connector 48"/>
          <p:cNvCxnSpPr/>
          <p:nvPr/>
        </p:nvCxnSpPr>
        <p:spPr>
          <a:xfrm>
            <a:off x="9398317" y="6589446"/>
            <a:ext cx="862734" cy="0"/>
          </a:xfrm>
          <a:prstGeom prst="line">
            <a:avLst/>
          </a:prstGeom>
          <a:noFill/>
          <a:ln w="12700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Freeform: Shape 16"/>
          <p:cNvSpPr/>
          <p:nvPr/>
        </p:nvSpPr>
        <p:spPr>
          <a:xfrm>
            <a:off x="6543167" y="3042503"/>
            <a:ext cx="618698" cy="32656"/>
          </a:xfrm>
          <a:custGeom>
            <a:avLst/>
            <a:gdLst>
              <a:gd name="connsiteX0" fmla="*/ 0 w 841472"/>
              <a:gd name="connsiteY0" fmla="*/ 0 h 36152"/>
              <a:gd name="connsiteX1" fmla="*/ 302930 w 841472"/>
              <a:gd name="connsiteY1" fmla="*/ 33659 h 36152"/>
              <a:gd name="connsiteX2" fmla="*/ 443175 w 841472"/>
              <a:gd name="connsiteY2" fmla="*/ 33659 h 36152"/>
              <a:gd name="connsiteX3" fmla="*/ 583421 w 841472"/>
              <a:gd name="connsiteY3" fmla="*/ 33659 h 36152"/>
              <a:gd name="connsiteX4" fmla="*/ 690007 w 841472"/>
              <a:gd name="connsiteY4" fmla="*/ 16829 h 36152"/>
              <a:gd name="connsiteX5" fmla="*/ 762935 w 841472"/>
              <a:gd name="connsiteY5" fmla="*/ 16829 h 36152"/>
              <a:gd name="connsiteX6" fmla="*/ 841472 w 841472"/>
              <a:gd name="connsiteY6" fmla="*/ 33659 h 3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1472" h="36152">
                <a:moveTo>
                  <a:pt x="0" y="0"/>
                </a:moveTo>
                <a:cubicBezTo>
                  <a:pt x="114534" y="14024"/>
                  <a:pt x="229068" y="28049"/>
                  <a:pt x="302930" y="33659"/>
                </a:cubicBezTo>
                <a:cubicBezTo>
                  <a:pt x="376793" y="39269"/>
                  <a:pt x="443175" y="33659"/>
                  <a:pt x="443175" y="33659"/>
                </a:cubicBezTo>
                <a:cubicBezTo>
                  <a:pt x="489923" y="33659"/>
                  <a:pt x="542282" y="36464"/>
                  <a:pt x="583421" y="33659"/>
                </a:cubicBezTo>
                <a:cubicBezTo>
                  <a:pt x="624560" y="30854"/>
                  <a:pt x="660088" y="19634"/>
                  <a:pt x="690007" y="16829"/>
                </a:cubicBezTo>
                <a:cubicBezTo>
                  <a:pt x="719926" y="14024"/>
                  <a:pt x="737691" y="14024"/>
                  <a:pt x="762935" y="16829"/>
                </a:cubicBezTo>
                <a:cubicBezTo>
                  <a:pt x="788179" y="19634"/>
                  <a:pt x="814825" y="26646"/>
                  <a:pt x="841472" y="33659"/>
                </a:cubicBezTo>
              </a:path>
            </a:pathLst>
          </a:custGeom>
          <a:noFill/>
          <a:ln w="12700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8" name="Freeform: Shape 17"/>
          <p:cNvSpPr/>
          <p:nvPr/>
        </p:nvSpPr>
        <p:spPr>
          <a:xfrm>
            <a:off x="6217685" y="3337841"/>
            <a:ext cx="114729" cy="272476"/>
          </a:xfrm>
          <a:custGeom>
            <a:avLst/>
            <a:gdLst>
              <a:gd name="connsiteX0" fmla="*/ 160620 w 160620"/>
              <a:gd name="connsiteY0" fmla="*/ 0 h 381467"/>
              <a:gd name="connsiteX1" fmla="*/ 126961 w 160620"/>
              <a:gd name="connsiteY1" fmla="*/ 61708 h 381467"/>
              <a:gd name="connsiteX2" fmla="*/ 3545 w 160620"/>
              <a:gd name="connsiteY2" fmla="*/ 112196 h 381467"/>
              <a:gd name="connsiteX3" fmla="*/ 37204 w 160620"/>
              <a:gd name="connsiteY3" fmla="*/ 230002 h 381467"/>
              <a:gd name="connsiteX4" fmla="*/ 76473 w 160620"/>
              <a:gd name="connsiteY4" fmla="*/ 381467 h 381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20" h="381467">
                <a:moveTo>
                  <a:pt x="160620" y="0"/>
                </a:moveTo>
                <a:cubicBezTo>
                  <a:pt x="156880" y="21504"/>
                  <a:pt x="153140" y="43009"/>
                  <a:pt x="126961" y="61708"/>
                </a:cubicBezTo>
                <a:cubicBezTo>
                  <a:pt x="100782" y="80407"/>
                  <a:pt x="18504" y="84147"/>
                  <a:pt x="3545" y="112196"/>
                </a:cubicBezTo>
                <a:cubicBezTo>
                  <a:pt x="-11414" y="140245"/>
                  <a:pt x="25049" y="185124"/>
                  <a:pt x="37204" y="230002"/>
                </a:cubicBezTo>
                <a:cubicBezTo>
                  <a:pt x="49359" y="274880"/>
                  <a:pt x="62916" y="328173"/>
                  <a:pt x="76473" y="381467"/>
                </a:cubicBezTo>
              </a:path>
            </a:pathLst>
          </a:custGeom>
          <a:noFill/>
          <a:ln w="12700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9" name="Freeform: Shape 18"/>
          <p:cNvSpPr/>
          <p:nvPr/>
        </p:nvSpPr>
        <p:spPr>
          <a:xfrm>
            <a:off x="3679773" y="905585"/>
            <a:ext cx="1154019" cy="901578"/>
          </a:xfrm>
          <a:custGeom>
            <a:avLst/>
            <a:gdLst>
              <a:gd name="connsiteX0" fmla="*/ 0 w 1576358"/>
              <a:gd name="connsiteY0" fmla="*/ 0 h 1239769"/>
              <a:gd name="connsiteX1" fmla="*/ 201953 w 1576358"/>
              <a:gd name="connsiteY1" fmla="*/ 100976 h 1239769"/>
              <a:gd name="connsiteX2" fmla="*/ 314149 w 1576358"/>
              <a:gd name="connsiteY2" fmla="*/ 162684 h 1239769"/>
              <a:gd name="connsiteX3" fmla="*/ 420736 w 1576358"/>
              <a:gd name="connsiteY3" fmla="*/ 330979 h 1239769"/>
              <a:gd name="connsiteX4" fmla="*/ 594640 w 1576358"/>
              <a:gd name="connsiteY4" fmla="*/ 431955 h 1239769"/>
              <a:gd name="connsiteX5" fmla="*/ 684397 w 1576358"/>
              <a:gd name="connsiteY5" fmla="*/ 532932 h 1239769"/>
              <a:gd name="connsiteX6" fmla="*/ 903180 w 1576358"/>
              <a:gd name="connsiteY6" fmla="*/ 650738 h 1239769"/>
              <a:gd name="connsiteX7" fmla="*/ 1049035 w 1576358"/>
              <a:gd name="connsiteY7" fmla="*/ 611470 h 1239769"/>
              <a:gd name="connsiteX8" fmla="*/ 1217330 w 1576358"/>
              <a:gd name="connsiteY8" fmla="*/ 600250 h 1239769"/>
              <a:gd name="connsiteX9" fmla="*/ 1357575 w 1576358"/>
              <a:gd name="connsiteY9" fmla="*/ 572201 h 1239769"/>
              <a:gd name="connsiteX10" fmla="*/ 1380014 w 1576358"/>
              <a:gd name="connsiteY10" fmla="*/ 617079 h 1239769"/>
              <a:gd name="connsiteX11" fmla="*/ 1391234 w 1576358"/>
              <a:gd name="connsiteY11" fmla="*/ 718056 h 1239769"/>
              <a:gd name="connsiteX12" fmla="*/ 1419283 w 1576358"/>
              <a:gd name="connsiteY12" fmla="*/ 920009 h 1239769"/>
              <a:gd name="connsiteX13" fmla="*/ 1452942 w 1576358"/>
              <a:gd name="connsiteY13" fmla="*/ 1015376 h 1239769"/>
              <a:gd name="connsiteX14" fmla="*/ 1458552 w 1576358"/>
              <a:gd name="connsiteY14" fmla="*/ 1071475 h 1239769"/>
              <a:gd name="connsiteX15" fmla="*/ 1509040 w 1576358"/>
              <a:gd name="connsiteY15" fmla="*/ 1060255 h 1239769"/>
              <a:gd name="connsiteX16" fmla="*/ 1525870 w 1576358"/>
              <a:gd name="connsiteY16" fmla="*/ 1065865 h 1239769"/>
              <a:gd name="connsiteX17" fmla="*/ 1553919 w 1576358"/>
              <a:gd name="connsiteY17" fmla="*/ 1127573 h 1239769"/>
              <a:gd name="connsiteX18" fmla="*/ 1559529 w 1576358"/>
              <a:gd name="connsiteY18" fmla="*/ 1172451 h 1239769"/>
              <a:gd name="connsiteX19" fmla="*/ 1576358 w 1576358"/>
              <a:gd name="connsiteY19" fmla="*/ 1239769 h 123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6358" h="1239769">
                <a:moveTo>
                  <a:pt x="0" y="0"/>
                </a:moveTo>
                <a:lnTo>
                  <a:pt x="201953" y="100976"/>
                </a:lnTo>
                <a:cubicBezTo>
                  <a:pt x="254311" y="128090"/>
                  <a:pt x="277685" y="124350"/>
                  <a:pt x="314149" y="162684"/>
                </a:cubicBezTo>
                <a:cubicBezTo>
                  <a:pt x="350613" y="201018"/>
                  <a:pt x="373988" y="286101"/>
                  <a:pt x="420736" y="330979"/>
                </a:cubicBezTo>
                <a:cubicBezTo>
                  <a:pt x="467484" y="375857"/>
                  <a:pt x="550697" y="398296"/>
                  <a:pt x="594640" y="431955"/>
                </a:cubicBezTo>
                <a:cubicBezTo>
                  <a:pt x="638583" y="465614"/>
                  <a:pt x="632974" y="496468"/>
                  <a:pt x="684397" y="532932"/>
                </a:cubicBezTo>
                <a:cubicBezTo>
                  <a:pt x="735820" y="569396"/>
                  <a:pt x="842407" y="637648"/>
                  <a:pt x="903180" y="650738"/>
                </a:cubicBezTo>
                <a:cubicBezTo>
                  <a:pt x="963953" y="663828"/>
                  <a:pt x="996677" y="619885"/>
                  <a:pt x="1049035" y="611470"/>
                </a:cubicBezTo>
                <a:cubicBezTo>
                  <a:pt x="1101393" y="603055"/>
                  <a:pt x="1165907" y="606795"/>
                  <a:pt x="1217330" y="600250"/>
                </a:cubicBezTo>
                <a:cubicBezTo>
                  <a:pt x="1268753" y="593705"/>
                  <a:pt x="1330461" y="569396"/>
                  <a:pt x="1357575" y="572201"/>
                </a:cubicBezTo>
                <a:cubicBezTo>
                  <a:pt x="1384689" y="575006"/>
                  <a:pt x="1374404" y="592770"/>
                  <a:pt x="1380014" y="617079"/>
                </a:cubicBezTo>
                <a:cubicBezTo>
                  <a:pt x="1385624" y="641388"/>
                  <a:pt x="1384689" y="667568"/>
                  <a:pt x="1391234" y="718056"/>
                </a:cubicBezTo>
                <a:cubicBezTo>
                  <a:pt x="1397779" y="768544"/>
                  <a:pt x="1408998" y="870456"/>
                  <a:pt x="1419283" y="920009"/>
                </a:cubicBezTo>
                <a:cubicBezTo>
                  <a:pt x="1429568" y="969562"/>
                  <a:pt x="1446397" y="990132"/>
                  <a:pt x="1452942" y="1015376"/>
                </a:cubicBezTo>
                <a:cubicBezTo>
                  <a:pt x="1459487" y="1040620"/>
                  <a:pt x="1449202" y="1063995"/>
                  <a:pt x="1458552" y="1071475"/>
                </a:cubicBezTo>
                <a:cubicBezTo>
                  <a:pt x="1467902" y="1078955"/>
                  <a:pt x="1509040" y="1060255"/>
                  <a:pt x="1509040" y="1060255"/>
                </a:cubicBezTo>
                <a:cubicBezTo>
                  <a:pt x="1520260" y="1059320"/>
                  <a:pt x="1518390" y="1054645"/>
                  <a:pt x="1525870" y="1065865"/>
                </a:cubicBezTo>
                <a:cubicBezTo>
                  <a:pt x="1533350" y="1077085"/>
                  <a:pt x="1548309" y="1109809"/>
                  <a:pt x="1553919" y="1127573"/>
                </a:cubicBezTo>
                <a:cubicBezTo>
                  <a:pt x="1559529" y="1145337"/>
                  <a:pt x="1555789" y="1153752"/>
                  <a:pt x="1559529" y="1172451"/>
                </a:cubicBezTo>
                <a:cubicBezTo>
                  <a:pt x="1563269" y="1191150"/>
                  <a:pt x="1569813" y="1215459"/>
                  <a:pt x="1576358" y="1239769"/>
                </a:cubicBezTo>
              </a:path>
            </a:pathLst>
          </a:custGeom>
          <a:noFill/>
          <a:ln w="12700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22" name="Freeform: Shape 21"/>
          <p:cNvSpPr/>
          <p:nvPr/>
        </p:nvSpPr>
        <p:spPr>
          <a:xfrm>
            <a:off x="4905918" y="837366"/>
            <a:ext cx="861507" cy="140345"/>
          </a:xfrm>
          <a:custGeom>
            <a:avLst/>
            <a:gdLst>
              <a:gd name="connsiteX0" fmla="*/ 0 w 1206110"/>
              <a:gd name="connsiteY0" fmla="*/ 112336 h 196483"/>
              <a:gd name="connsiteX1" fmla="*/ 319759 w 1206110"/>
              <a:gd name="connsiteY1" fmla="*/ 5749 h 196483"/>
              <a:gd name="connsiteX2" fmla="*/ 426346 w 1206110"/>
              <a:gd name="connsiteY2" fmla="*/ 16969 h 196483"/>
              <a:gd name="connsiteX3" fmla="*/ 555371 w 1206110"/>
              <a:gd name="connsiteY3" fmla="*/ 39408 h 196483"/>
              <a:gd name="connsiteX4" fmla="*/ 622689 w 1206110"/>
              <a:gd name="connsiteY4" fmla="*/ 95506 h 196483"/>
              <a:gd name="connsiteX5" fmla="*/ 684397 w 1206110"/>
              <a:gd name="connsiteY5" fmla="*/ 95506 h 196483"/>
              <a:gd name="connsiteX6" fmla="*/ 734886 w 1206110"/>
              <a:gd name="connsiteY6" fmla="*/ 78677 h 196483"/>
              <a:gd name="connsiteX7" fmla="*/ 807813 w 1206110"/>
              <a:gd name="connsiteY7" fmla="*/ 117946 h 196483"/>
              <a:gd name="connsiteX8" fmla="*/ 914400 w 1206110"/>
              <a:gd name="connsiteY8" fmla="*/ 106726 h 196483"/>
              <a:gd name="connsiteX9" fmla="*/ 1004157 w 1206110"/>
              <a:gd name="connsiteY9" fmla="*/ 106726 h 196483"/>
              <a:gd name="connsiteX10" fmla="*/ 1077084 w 1206110"/>
              <a:gd name="connsiteY10" fmla="*/ 145995 h 196483"/>
              <a:gd name="connsiteX11" fmla="*/ 1138792 w 1206110"/>
              <a:gd name="connsiteY11" fmla="*/ 168434 h 196483"/>
              <a:gd name="connsiteX12" fmla="*/ 1206110 w 1206110"/>
              <a:gd name="connsiteY12" fmla="*/ 196483 h 19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6110" h="196483">
                <a:moveTo>
                  <a:pt x="0" y="112336"/>
                </a:moveTo>
                <a:cubicBezTo>
                  <a:pt x="124350" y="66989"/>
                  <a:pt x="248701" y="21643"/>
                  <a:pt x="319759" y="5749"/>
                </a:cubicBezTo>
                <a:cubicBezTo>
                  <a:pt x="390817" y="-10145"/>
                  <a:pt x="387077" y="11359"/>
                  <a:pt x="426346" y="16969"/>
                </a:cubicBezTo>
                <a:cubicBezTo>
                  <a:pt x="465615" y="22579"/>
                  <a:pt x="522647" y="26319"/>
                  <a:pt x="555371" y="39408"/>
                </a:cubicBezTo>
                <a:cubicBezTo>
                  <a:pt x="588095" y="52497"/>
                  <a:pt x="601185" y="86156"/>
                  <a:pt x="622689" y="95506"/>
                </a:cubicBezTo>
                <a:cubicBezTo>
                  <a:pt x="644193" y="104856"/>
                  <a:pt x="665698" y="98311"/>
                  <a:pt x="684397" y="95506"/>
                </a:cubicBezTo>
                <a:cubicBezTo>
                  <a:pt x="703097" y="92701"/>
                  <a:pt x="714317" y="74937"/>
                  <a:pt x="734886" y="78677"/>
                </a:cubicBezTo>
                <a:cubicBezTo>
                  <a:pt x="755455" y="82417"/>
                  <a:pt x="777894" y="113271"/>
                  <a:pt x="807813" y="117946"/>
                </a:cubicBezTo>
                <a:cubicBezTo>
                  <a:pt x="837732" y="122621"/>
                  <a:pt x="881676" y="108596"/>
                  <a:pt x="914400" y="106726"/>
                </a:cubicBezTo>
                <a:cubicBezTo>
                  <a:pt x="947124" y="104856"/>
                  <a:pt x="977043" y="100181"/>
                  <a:pt x="1004157" y="106726"/>
                </a:cubicBezTo>
                <a:cubicBezTo>
                  <a:pt x="1031271" y="113271"/>
                  <a:pt x="1054645" y="135710"/>
                  <a:pt x="1077084" y="145995"/>
                </a:cubicBezTo>
                <a:cubicBezTo>
                  <a:pt x="1099523" y="156280"/>
                  <a:pt x="1117288" y="160019"/>
                  <a:pt x="1138792" y="168434"/>
                </a:cubicBezTo>
                <a:cubicBezTo>
                  <a:pt x="1160296" y="176849"/>
                  <a:pt x="1183203" y="186666"/>
                  <a:pt x="1206110" y="196483"/>
                </a:cubicBezTo>
              </a:path>
            </a:pathLst>
          </a:custGeom>
          <a:noFill/>
          <a:ln w="12700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Tree>
    <p:extLst>
      <p:ext uri="{BB962C8B-B14F-4D97-AF65-F5344CB8AC3E}">
        <p14:creationId xmlns:p14="http://schemas.microsoft.com/office/powerpoint/2010/main" val="2234361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Trebuchet MS" panose="020B0603020202020204" pitchFamily="34" charset="0"/>
              </a:rPr>
              <a:t>TRAVEL TO SITE</a:t>
            </a:r>
          </a:p>
        </p:txBody>
      </p:sp>
      <p:sp>
        <p:nvSpPr>
          <p:cNvPr id="3" name="Content Placeholder 2"/>
          <p:cNvSpPr>
            <a:spLocks noGrp="1"/>
          </p:cNvSpPr>
          <p:nvPr>
            <p:ph idx="1"/>
          </p:nvPr>
        </p:nvSpPr>
        <p:spPr>
          <a:xfrm>
            <a:off x="838200" y="1467036"/>
            <a:ext cx="10515600" cy="4736539"/>
          </a:xfrm>
        </p:spPr>
        <p:txBody>
          <a:bodyPr>
            <a:normAutofit/>
          </a:bodyPr>
          <a:lstStyle/>
          <a:p>
            <a:pPr>
              <a:spcBef>
                <a:spcPts val="429"/>
              </a:spcBef>
              <a:spcAft>
                <a:spcPts val="429"/>
              </a:spcAft>
            </a:pPr>
            <a:r>
              <a:rPr lang="en-GB" sz="2200" b="1" dirty="0">
                <a:latin typeface="Trebuchet MS" panose="020B0603020202020204" pitchFamily="34" charset="0"/>
              </a:rPr>
              <a:t>Drop-offs and Pick ups</a:t>
            </a:r>
          </a:p>
          <a:p>
            <a:pPr marL="0" indent="0">
              <a:spcBef>
                <a:spcPts val="429"/>
              </a:spcBef>
              <a:spcAft>
                <a:spcPts val="429"/>
              </a:spcAft>
              <a:buNone/>
            </a:pPr>
            <a:r>
              <a:rPr lang="en-GB" sz="2200" dirty="0">
                <a:latin typeface="Trebuchet MS" panose="020B0603020202020204" pitchFamily="34" charset="0"/>
              </a:rPr>
              <a:t>It is not possible to drop off or pick up concert goers at Burton Constable.  Vehicles attempting to drop off or pick up passengers will not be allowed into the road closure and will be redirected to </a:t>
            </a:r>
            <a:r>
              <a:rPr lang="en-GB" sz="2200" dirty="0" err="1">
                <a:latin typeface="Trebuchet MS" panose="020B0603020202020204" pitchFamily="34" charset="0"/>
              </a:rPr>
              <a:t>Leconfield</a:t>
            </a:r>
            <a:r>
              <a:rPr lang="en-GB" sz="2200" dirty="0">
                <a:latin typeface="Trebuchet MS" panose="020B0603020202020204" pitchFamily="34" charset="0"/>
              </a:rPr>
              <a:t> Park &amp; Ride</a:t>
            </a:r>
          </a:p>
          <a:p>
            <a:pPr marL="0" indent="0">
              <a:spcBef>
                <a:spcPts val="429"/>
              </a:spcBef>
              <a:spcAft>
                <a:spcPts val="429"/>
              </a:spcAft>
              <a:buNone/>
            </a:pPr>
            <a:endParaRPr lang="en-GB" sz="2200" dirty="0">
              <a:latin typeface="Trebuchet MS" panose="020B0603020202020204" pitchFamily="34" charset="0"/>
            </a:endParaRPr>
          </a:p>
          <a:p>
            <a:pPr>
              <a:spcBef>
                <a:spcPts val="429"/>
              </a:spcBef>
              <a:spcAft>
                <a:spcPts val="429"/>
              </a:spcAft>
            </a:pPr>
            <a:r>
              <a:rPr lang="en-GB" sz="2200" b="1" dirty="0">
                <a:latin typeface="Trebuchet MS" panose="020B0603020202020204" pitchFamily="34" charset="0"/>
              </a:rPr>
              <a:t>Walking &amp; Cycling</a:t>
            </a:r>
          </a:p>
          <a:p>
            <a:pPr marL="0" indent="0">
              <a:spcBef>
                <a:spcPts val="429"/>
              </a:spcBef>
              <a:spcAft>
                <a:spcPts val="429"/>
              </a:spcAft>
              <a:buNone/>
            </a:pPr>
            <a:r>
              <a:rPr lang="en-GB" sz="2200" dirty="0">
                <a:latin typeface="Trebuchet MS" panose="020B0603020202020204" pitchFamily="34" charset="0"/>
              </a:rPr>
              <a:t>For public safety reasons it will not be possible to walk or cycle to the event.</a:t>
            </a:r>
          </a:p>
          <a:p>
            <a:pPr marL="0" indent="0">
              <a:spcBef>
                <a:spcPts val="429"/>
              </a:spcBef>
              <a:spcAft>
                <a:spcPts val="429"/>
              </a:spcAft>
              <a:buNone/>
            </a:pPr>
            <a:endParaRPr lang="en-GB" sz="2200" b="1" dirty="0">
              <a:latin typeface="Trebuchet MS" panose="020B0603020202020204" pitchFamily="34" charset="0"/>
            </a:endParaRPr>
          </a:p>
          <a:p>
            <a:pPr>
              <a:spcBef>
                <a:spcPts val="429"/>
              </a:spcBef>
              <a:spcAft>
                <a:spcPts val="429"/>
              </a:spcAft>
            </a:pPr>
            <a:r>
              <a:rPr lang="en-GB" sz="2200" b="1" dirty="0">
                <a:latin typeface="Trebuchet MS" panose="020B0603020202020204" pitchFamily="34" charset="0"/>
              </a:rPr>
              <a:t>Taxis/PHVs</a:t>
            </a:r>
          </a:p>
          <a:p>
            <a:pPr marL="0" indent="0">
              <a:spcBef>
                <a:spcPts val="429"/>
              </a:spcBef>
              <a:spcAft>
                <a:spcPts val="429"/>
              </a:spcAft>
              <a:buNone/>
            </a:pPr>
            <a:r>
              <a:rPr lang="en-GB" sz="2200" dirty="0">
                <a:latin typeface="Trebuchet MS" panose="020B0603020202020204" pitchFamily="34" charset="0"/>
              </a:rPr>
              <a:t>A taxi/PHV area will be provided at the site to facilitate drop-offs and pick-ups.  The facility will not operate as a hackney carriage rank and will be available for both taxi and PHV usage.  </a:t>
            </a:r>
          </a:p>
          <a:p>
            <a:pPr>
              <a:spcBef>
                <a:spcPts val="429"/>
              </a:spcBef>
              <a:spcAft>
                <a:spcPts val="429"/>
              </a:spcAft>
            </a:pPr>
            <a:endParaRPr lang="en-GB" sz="2100" dirty="0">
              <a:latin typeface="Trebuchet MS" panose="020B0603020202020204" pitchFamily="34" charset="0"/>
            </a:endParaRPr>
          </a:p>
          <a:p>
            <a:endParaRPr lang="en-GB" dirty="0"/>
          </a:p>
        </p:txBody>
      </p:sp>
    </p:spTree>
    <p:extLst>
      <p:ext uri="{BB962C8B-B14F-4D97-AF65-F5344CB8AC3E}">
        <p14:creationId xmlns:p14="http://schemas.microsoft.com/office/powerpoint/2010/main" val="3507649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Trebuchet MS" panose="020B0603020202020204" pitchFamily="34" charset="0"/>
              </a:rPr>
              <a:t>LOCAL TICKET HOLDERS</a:t>
            </a:r>
          </a:p>
        </p:txBody>
      </p:sp>
      <p:sp>
        <p:nvSpPr>
          <p:cNvPr id="3" name="Content Placeholder 2"/>
          <p:cNvSpPr>
            <a:spLocks noGrp="1"/>
          </p:cNvSpPr>
          <p:nvPr>
            <p:ph idx="1"/>
          </p:nvPr>
        </p:nvSpPr>
        <p:spPr/>
        <p:txBody>
          <a:bodyPr>
            <a:normAutofit/>
          </a:bodyPr>
          <a:lstStyle/>
          <a:p>
            <a:r>
              <a:rPr lang="en-GB" sz="2200" b="1" dirty="0">
                <a:latin typeface="Trebuchet MS" panose="020B0603020202020204" pitchFamily="34" charset="0"/>
              </a:rPr>
              <a:t>As a local resident do I need to use the shuttle bus services?</a:t>
            </a:r>
          </a:p>
          <a:p>
            <a:pPr marL="0" indent="0">
              <a:buNone/>
            </a:pPr>
            <a:r>
              <a:rPr lang="en-GB" sz="2200" dirty="0">
                <a:latin typeface="Trebuchet MS" panose="020B0603020202020204" pitchFamily="34" charset="0"/>
              </a:rPr>
              <a:t>Residents who live directly on the road closure route will be offered a shuttle service.  Other local residents will need to use other services.</a:t>
            </a:r>
          </a:p>
          <a:p>
            <a:pPr marL="0" indent="0">
              <a:buNone/>
            </a:pPr>
            <a:endParaRPr lang="en-GB" sz="2200" dirty="0">
              <a:latin typeface="Trebuchet MS" panose="020B0603020202020204" pitchFamily="34" charset="0"/>
            </a:endParaRPr>
          </a:p>
          <a:p>
            <a:r>
              <a:rPr lang="en-GB" sz="2200" b="1" dirty="0">
                <a:latin typeface="Trebuchet MS" panose="020B0603020202020204" pitchFamily="34" charset="0"/>
              </a:rPr>
              <a:t>As a local resident will a walking path be available?</a:t>
            </a:r>
          </a:p>
          <a:p>
            <a:pPr marL="0" indent="0">
              <a:buNone/>
            </a:pPr>
            <a:r>
              <a:rPr lang="en-GB" sz="2200" dirty="0">
                <a:latin typeface="Trebuchet MS" panose="020B0603020202020204" pitchFamily="34" charset="0"/>
              </a:rPr>
              <a:t>Owing to volume of traffic on narrow rural roads, it will not be safe to walk to the site</a:t>
            </a:r>
          </a:p>
          <a:p>
            <a:pPr marL="0" indent="0">
              <a:buNone/>
            </a:pPr>
            <a:endParaRPr lang="en-GB" sz="2200" dirty="0">
              <a:latin typeface="Trebuchet MS" panose="020B0603020202020204" pitchFamily="34" charset="0"/>
            </a:endParaRPr>
          </a:p>
          <a:p>
            <a:r>
              <a:rPr lang="en-GB" sz="2200" b="1" dirty="0">
                <a:latin typeface="Trebuchet MS" panose="020B0603020202020204" pitchFamily="34" charset="0"/>
              </a:rPr>
              <a:t>As a local resident will I be able to leave and return to site?</a:t>
            </a:r>
          </a:p>
          <a:p>
            <a:pPr marL="0" indent="0">
              <a:buNone/>
            </a:pPr>
            <a:r>
              <a:rPr lang="en-GB" sz="2200" dirty="0">
                <a:latin typeface="Trebuchet MS" panose="020B0603020202020204" pitchFamily="34" charset="0"/>
              </a:rPr>
              <a:t>No, there is no readmission for any ticket holders</a:t>
            </a:r>
          </a:p>
          <a:p>
            <a:pPr marL="0" indent="0">
              <a:buNone/>
            </a:pPr>
            <a:endParaRPr lang="en-GB" sz="1800" dirty="0">
              <a:latin typeface="Trebuchet MS" panose="020B0603020202020204" pitchFamily="34" charset="0"/>
            </a:endParaRPr>
          </a:p>
          <a:p>
            <a:endParaRPr lang="en-GB" sz="1800" dirty="0">
              <a:latin typeface="Trebuchet MS" panose="020B0603020202020204" pitchFamily="34" charset="0"/>
            </a:endParaRPr>
          </a:p>
        </p:txBody>
      </p:sp>
    </p:spTree>
    <p:extLst>
      <p:ext uri="{BB962C8B-B14F-4D97-AF65-F5344CB8AC3E}">
        <p14:creationId xmlns:p14="http://schemas.microsoft.com/office/powerpoint/2010/main" val="345458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Trebuchet MS" panose="020B0603020202020204" pitchFamily="34" charset="0"/>
              </a:rPr>
              <a:t>RESIDENT INFORMATION </a:t>
            </a:r>
            <a:br>
              <a:rPr lang="en-GB" sz="3600" b="1" dirty="0">
                <a:latin typeface="Trebuchet MS" panose="020B0603020202020204" pitchFamily="34" charset="0"/>
              </a:rPr>
            </a:br>
            <a:r>
              <a:rPr lang="en-GB" sz="3600" b="1" dirty="0">
                <a:latin typeface="Trebuchet MS" panose="020B0603020202020204" pitchFamily="34" charset="0"/>
              </a:rPr>
              <a:t>NOISE MANAGEMENT</a:t>
            </a:r>
          </a:p>
        </p:txBody>
      </p:sp>
      <p:sp>
        <p:nvSpPr>
          <p:cNvPr id="3" name="Content Placeholder 2"/>
          <p:cNvSpPr>
            <a:spLocks noGrp="1"/>
          </p:cNvSpPr>
          <p:nvPr>
            <p:ph idx="1"/>
          </p:nvPr>
        </p:nvSpPr>
        <p:spPr/>
        <p:txBody>
          <a:bodyPr>
            <a:normAutofit/>
          </a:bodyPr>
          <a:lstStyle/>
          <a:p>
            <a:r>
              <a:rPr lang="en-GB" sz="2200" b="1" dirty="0">
                <a:latin typeface="Trebuchet MS" panose="020B0603020202020204" pitchFamily="34" charset="0"/>
              </a:rPr>
              <a:t>What measures will be in place to minimise noise pollution?</a:t>
            </a:r>
          </a:p>
          <a:p>
            <a:pPr marL="0" indent="0">
              <a:buNone/>
            </a:pPr>
            <a:r>
              <a:rPr lang="en-GB" sz="2200" dirty="0">
                <a:latin typeface="Trebuchet MS" panose="020B0603020202020204" pitchFamily="34" charset="0"/>
              </a:rPr>
              <a:t>Noise levels at the concert will be monitored at all times and will not breach regulated levels.  A resident hotline number will be distributed in case of complaints.</a:t>
            </a:r>
          </a:p>
          <a:p>
            <a:pPr marL="0" indent="0">
              <a:buNone/>
            </a:pPr>
            <a:endParaRPr lang="en-GB" sz="2200" dirty="0">
              <a:latin typeface="Trebuchet MS" panose="020B0603020202020204" pitchFamily="34" charset="0"/>
            </a:endParaRPr>
          </a:p>
          <a:p>
            <a:r>
              <a:rPr lang="en-GB" sz="2200" b="1" dirty="0">
                <a:latin typeface="Trebuchet MS" panose="020B0603020202020204" pitchFamily="34" charset="0"/>
              </a:rPr>
              <a:t>How much traffic is anticipated in the lead up to the event?</a:t>
            </a:r>
          </a:p>
          <a:p>
            <a:pPr marL="0" indent="0">
              <a:buNone/>
            </a:pPr>
            <a:r>
              <a:rPr lang="en-GB" sz="2200" dirty="0">
                <a:latin typeface="Trebuchet MS" panose="020B0603020202020204" pitchFamily="34" charset="0"/>
              </a:rPr>
              <a:t>The onside build starts on May 11</a:t>
            </a:r>
            <a:r>
              <a:rPr lang="en-GB" sz="2200" baseline="30000" dirty="0">
                <a:latin typeface="Trebuchet MS" panose="020B0603020202020204" pitchFamily="34" charset="0"/>
              </a:rPr>
              <a:t>th</a:t>
            </a:r>
            <a:r>
              <a:rPr lang="en-GB" sz="2200" dirty="0">
                <a:latin typeface="Trebuchet MS" panose="020B0603020202020204" pitchFamily="34" charset="0"/>
              </a:rPr>
              <a:t> and production vehicles will be arriving at the site throughout the following 2 weeks.  The break down will take 1 week.</a:t>
            </a:r>
          </a:p>
          <a:p>
            <a:pPr marL="0" indent="0">
              <a:buNone/>
            </a:pPr>
            <a:endParaRPr lang="en-GB" sz="1800" dirty="0">
              <a:latin typeface="Trebuchet MS" panose="020B0603020202020204" pitchFamily="34" charset="0"/>
            </a:endParaRPr>
          </a:p>
          <a:p>
            <a:pPr marL="0" indent="0">
              <a:buNone/>
            </a:pPr>
            <a:endParaRPr lang="en-GB" sz="1800" dirty="0">
              <a:latin typeface="Trebuchet MS" panose="020B0603020202020204" pitchFamily="34" charset="0"/>
            </a:endParaRPr>
          </a:p>
        </p:txBody>
      </p:sp>
    </p:spTree>
    <p:extLst>
      <p:ext uri="{BB962C8B-B14F-4D97-AF65-F5344CB8AC3E}">
        <p14:creationId xmlns:p14="http://schemas.microsoft.com/office/powerpoint/2010/main" val="996382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Trebuchet MS" panose="020B0603020202020204" pitchFamily="34" charset="0"/>
              </a:rPr>
              <a:t>RESIDENT INFORMATION </a:t>
            </a:r>
            <a:br>
              <a:rPr lang="en-GB" sz="3600" b="1" dirty="0">
                <a:latin typeface="Trebuchet MS" panose="020B0603020202020204" pitchFamily="34" charset="0"/>
              </a:rPr>
            </a:br>
            <a:r>
              <a:rPr lang="en-GB" sz="3600" b="1" dirty="0">
                <a:latin typeface="Trebuchet MS" panose="020B0603020202020204" pitchFamily="34" charset="0"/>
              </a:rPr>
              <a:t>NOISE MANAGEMENT</a:t>
            </a:r>
          </a:p>
        </p:txBody>
      </p:sp>
      <p:sp>
        <p:nvSpPr>
          <p:cNvPr id="3" name="Content Placeholder 2"/>
          <p:cNvSpPr>
            <a:spLocks noGrp="1"/>
          </p:cNvSpPr>
          <p:nvPr>
            <p:ph idx="1"/>
          </p:nvPr>
        </p:nvSpPr>
        <p:spPr/>
        <p:txBody>
          <a:bodyPr>
            <a:normAutofit/>
          </a:bodyPr>
          <a:lstStyle/>
          <a:p>
            <a:r>
              <a:rPr lang="en-GB" sz="2200" b="1" dirty="0">
                <a:latin typeface="Trebuchet MS" panose="020B0603020202020204" pitchFamily="34" charset="0"/>
              </a:rPr>
              <a:t>How late will busses run after the event?</a:t>
            </a:r>
          </a:p>
          <a:p>
            <a:pPr marL="0" indent="0">
              <a:buNone/>
            </a:pPr>
            <a:r>
              <a:rPr lang="en-GB" sz="2200" dirty="0">
                <a:latin typeface="Trebuchet MS" panose="020B0603020202020204" pitchFamily="34" charset="0"/>
              </a:rPr>
              <a:t>The last buses are scheduled to leave the site at 23:59</a:t>
            </a:r>
          </a:p>
          <a:p>
            <a:pPr marL="0" indent="0">
              <a:buNone/>
            </a:pPr>
            <a:endParaRPr lang="en-GB" sz="2200" dirty="0">
              <a:latin typeface="Trebuchet MS" panose="020B0603020202020204" pitchFamily="34" charset="0"/>
            </a:endParaRPr>
          </a:p>
          <a:p>
            <a:r>
              <a:rPr lang="en-GB" sz="2200" b="1" dirty="0">
                <a:latin typeface="Trebuchet MS" panose="020B0603020202020204" pitchFamily="34" charset="0"/>
              </a:rPr>
              <a:t>What time does the event end – can you guarantee this will finish as scheduled and there will be no late night noise issues?</a:t>
            </a:r>
          </a:p>
          <a:p>
            <a:pPr marL="0" indent="0">
              <a:buNone/>
            </a:pPr>
            <a:r>
              <a:rPr lang="en-GB" sz="2200" dirty="0">
                <a:latin typeface="Trebuchet MS" panose="020B0603020202020204" pitchFamily="34" charset="0"/>
              </a:rPr>
              <a:t>The last performances finish at 22:00.  This is a condition of the event licence, so performances cannot continue after then.</a:t>
            </a:r>
          </a:p>
          <a:p>
            <a:pPr marL="0" indent="0">
              <a:buNone/>
            </a:pPr>
            <a:endParaRPr lang="en-GB" sz="1800" dirty="0">
              <a:latin typeface="Trebuchet MS" panose="020B0603020202020204" pitchFamily="34" charset="0"/>
            </a:endParaRPr>
          </a:p>
          <a:p>
            <a:pPr marL="0" indent="0">
              <a:buNone/>
            </a:pPr>
            <a:endParaRPr lang="en-GB" sz="1800" dirty="0">
              <a:latin typeface="Trebuchet MS" panose="020B0603020202020204" pitchFamily="34" charset="0"/>
            </a:endParaRPr>
          </a:p>
        </p:txBody>
      </p:sp>
    </p:spTree>
    <p:extLst>
      <p:ext uri="{BB962C8B-B14F-4D97-AF65-F5344CB8AC3E}">
        <p14:creationId xmlns:p14="http://schemas.microsoft.com/office/powerpoint/2010/main" val="1756148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Trebuchet MS" panose="020B0603020202020204" pitchFamily="34" charset="0"/>
              </a:rPr>
              <a:t>RESIDENT INFORMATION </a:t>
            </a:r>
            <a:br>
              <a:rPr lang="en-GB" sz="3600" b="1" dirty="0">
                <a:latin typeface="Trebuchet MS" panose="020B0603020202020204" pitchFamily="34" charset="0"/>
              </a:rPr>
            </a:br>
            <a:r>
              <a:rPr lang="en-GB" sz="3600" b="1" dirty="0">
                <a:latin typeface="Trebuchet MS" panose="020B0603020202020204" pitchFamily="34" charset="0"/>
              </a:rPr>
              <a:t>SECURITY AND WASTE MANAGEMENT</a:t>
            </a:r>
          </a:p>
        </p:txBody>
      </p:sp>
      <p:sp>
        <p:nvSpPr>
          <p:cNvPr id="3" name="Content Placeholder 2"/>
          <p:cNvSpPr>
            <a:spLocks noGrp="1"/>
          </p:cNvSpPr>
          <p:nvPr>
            <p:ph idx="1"/>
          </p:nvPr>
        </p:nvSpPr>
        <p:spPr/>
        <p:txBody>
          <a:bodyPr>
            <a:normAutofit/>
          </a:bodyPr>
          <a:lstStyle/>
          <a:p>
            <a:r>
              <a:rPr lang="en-GB" sz="2200" b="1" dirty="0">
                <a:latin typeface="Trebuchet MS" panose="020B0603020202020204" pitchFamily="34" charset="0"/>
              </a:rPr>
              <a:t>How is security at the event site being managed?</a:t>
            </a:r>
          </a:p>
          <a:p>
            <a:pPr marL="0" indent="0">
              <a:buNone/>
            </a:pPr>
            <a:r>
              <a:rPr lang="en-GB" sz="2200" dirty="0">
                <a:latin typeface="Trebuchet MS" panose="020B0603020202020204" pitchFamily="34" charset="0"/>
              </a:rPr>
              <a:t>Event security is being provided by a specialist company who have decades of experience of managing crowds at large music events.</a:t>
            </a:r>
          </a:p>
          <a:p>
            <a:pPr marL="0" indent="0">
              <a:buNone/>
            </a:pPr>
            <a:endParaRPr lang="en-GB" sz="2200" dirty="0">
              <a:latin typeface="Trebuchet MS" panose="020B0603020202020204" pitchFamily="34" charset="0"/>
            </a:endParaRPr>
          </a:p>
          <a:p>
            <a:r>
              <a:rPr lang="en-GB" sz="2200" b="1" dirty="0">
                <a:latin typeface="Trebuchet MS" panose="020B0603020202020204" pitchFamily="34" charset="0"/>
              </a:rPr>
              <a:t>Will audience attending the event be able to access local properties?</a:t>
            </a:r>
          </a:p>
          <a:p>
            <a:pPr marL="0" indent="0">
              <a:buNone/>
            </a:pPr>
            <a:r>
              <a:rPr lang="en-GB" sz="2200" dirty="0">
                <a:latin typeface="Trebuchet MS" panose="020B0603020202020204" pitchFamily="34" charset="0"/>
              </a:rPr>
              <a:t>The event site is surrounded by a 3 metre high ‘steel shield’ fence.  It will not be possible for concert goers to leave the site other than via the main entrance/exit and shuttle buses.</a:t>
            </a:r>
          </a:p>
          <a:p>
            <a:pPr marL="0" indent="0">
              <a:buNone/>
            </a:pPr>
            <a:endParaRPr lang="en-GB" sz="1800" dirty="0">
              <a:latin typeface="Trebuchet MS" panose="020B0603020202020204" pitchFamily="34" charset="0"/>
            </a:endParaRPr>
          </a:p>
        </p:txBody>
      </p:sp>
    </p:spTree>
    <p:extLst>
      <p:ext uri="{BB962C8B-B14F-4D97-AF65-F5344CB8AC3E}">
        <p14:creationId xmlns:p14="http://schemas.microsoft.com/office/powerpoint/2010/main" val="1344206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Trebuchet MS" panose="020B0603020202020204" pitchFamily="34" charset="0"/>
              </a:rPr>
              <a:t>RESIDENT INFORMATION </a:t>
            </a:r>
            <a:br>
              <a:rPr lang="en-GB" sz="3600" b="1" dirty="0">
                <a:latin typeface="Trebuchet MS" panose="020B0603020202020204" pitchFamily="34" charset="0"/>
              </a:rPr>
            </a:br>
            <a:r>
              <a:rPr lang="en-GB" sz="3600" b="1" dirty="0">
                <a:latin typeface="Trebuchet MS" panose="020B0603020202020204" pitchFamily="34" charset="0"/>
              </a:rPr>
              <a:t>SECURITY AND WASTE MANAGEMENT</a:t>
            </a:r>
          </a:p>
        </p:txBody>
      </p:sp>
      <p:sp>
        <p:nvSpPr>
          <p:cNvPr id="3" name="Content Placeholder 2"/>
          <p:cNvSpPr>
            <a:spLocks noGrp="1"/>
          </p:cNvSpPr>
          <p:nvPr>
            <p:ph idx="1"/>
          </p:nvPr>
        </p:nvSpPr>
        <p:spPr/>
        <p:txBody>
          <a:bodyPr>
            <a:normAutofit/>
          </a:bodyPr>
          <a:lstStyle/>
          <a:p>
            <a:r>
              <a:rPr lang="en-GB" sz="2200" b="1" dirty="0">
                <a:latin typeface="Trebuchet MS" panose="020B0603020202020204" pitchFamily="34" charset="0"/>
              </a:rPr>
              <a:t>What measures are in place to minimise waste coming out of the site area and into the local area?</a:t>
            </a:r>
          </a:p>
          <a:p>
            <a:pPr marL="0" indent="0">
              <a:buNone/>
            </a:pPr>
            <a:r>
              <a:rPr lang="en-GB" sz="2200" dirty="0">
                <a:latin typeface="Trebuchet MS" panose="020B0603020202020204" pitchFamily="34" charset="0"/>
              </a:rPr>
              <a:t>A specialist waste management company have been engaged keep the site clean.  They are onsite from the start of the build to the end of the break down.  Although sites are always left clean, extra care will be taken at Burton Constable because of the historic nature of the land.</a:t>
            </a:r>
          </a:p>
          <a:p>
            <a:endParaRPr lang="en-GB" sz="1800" dirty="0">
              <a:latin typeface="Trebuchet MS" panose="020B0603020202020204" pitchFamily="34" charset="0"/>
            </a:endParaRPr>
          </a:p>
        </p:txBody>
      </p:sp>
    </p:spTree>
    <p:extLst>
      <p:ext uri="{BB962C8B-B14F-4D97-AF65-F5344CB8AC3E}">
        <p14:creationId xmlns:p14="http://schemas.microsoft.com/office/powerpoint/2010/main" val="2097594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8077" y="365125"/>
            <a:ext cx="4365439" cy="6007395"/>
          </a:xfrm>
        </p:spPr>
      </p:pic>
      <p:graphicFrame>
        <p:nvGraphicFramePr>
          <p:cNvPr id="5" name="Table 4"/>
          <p:cNvGraphicFramePr>
            <a:graphicFrameLocks noGrp="1"/>
          </p:cNvGraphicFramePr>
          <p:nvPr>
            <p:extLst>
              <p:ext uri="{D42A27DB-BD31-4B8C-83A1-F6EECF244321}">
                <p14:modId xmlns:p14="http://schemas.microsoft.com/office/powerpoint/2010/main" val="1765857215"/>
              </p:ext>
            </p:extLst>
          </p:nvPr>
        </p:nvGraphicFramePr>
        <p:xfrm>
          <a:off x="5065059" y="457200"/>
          <a:ext cx="6288741" cy="6400800"/>
        </p:xfrm>
        <a:graphic>
          <a:graphicData uri="http://schemas.openxmlformats.org/drawingml/2006/table">
            <a:tbl>
              <a:tblPr firstRow="1" bandRow="1">
                <a:tableStyleId>{5C22544A-7EE6-4342-B048-85BDC9FD1C3A}</a:tableStyleId>
              </a:tblPr>
              <a:tblGrid>
                <a:gridCol w="6288741">
                  <a:extLst>
                    <a:ext uri="{9D8B030D-6E8A-4147-A177-3AD203B41FA5}">
                      <a16:colId xmlns:a16="http://schemas.microsoft.com/office/drawing/2014/main" val="2866184636"/>
                    </a:ext>
                  </a:extLst>
                </a:gridCol>
              </a:tblGrid>
              <a:tr h="5268758">
                <a:tc>
                  <a:txBody>
                    <a:bodyPr/>
                    <a:lstStyle/>
                    <a:p>
                      <a:pPr marL="285750" indent="-285750">
                        <a:buFont typeface="Arial" panose="020B0604020202020204" pitchFamily="34" charset="0"/>
                        <a:buChar char="•"/>
                      </a:pPr>
                      <a:r>
                        <a:rPr lang="en-GB" sz="2000" dirty="0">
                          <a:solidFill>
                            <a:schemeClr val="tx1"/>
                          </a:solidFill>
                          <a:latin typeface="Trebuchet MS" panose="020B0603020202020204" pitchFamily="34" charset="0"/>
                        </a:rPr>
                        <a:t>Radio 1’s Big Weekend is the stations’ flagship event each year</a:t>
                      </a:r>
                    </a:p>
                    <a:p>
                      <a:pPr marL="285750" indent="-285750">
                        <a:buFont typeface="Arial" panose="020B0604020202020204" pitchFamily="34" charset="0"/>
                        <a:buChar char="•"/>
                      </a:pPr>
                      <a:endParaRPr lang="en-GB" sz="2000" dirty="0">
                        <a:solidFill>
                          <a:schemeClr val="tx1"/>
                        </a:solidFill>
                        <a:latin typeface="Trebuchet MS" panose="020B0603020202020204" pitchFamily="34" charset="0"/>
                      </a:endParaRPr>
                    </a:p>
                    <a:p>
                      <a:pPr marL="285750" indent="-285750">
                        <a:buFont typeface="Arial" panose="020B0604020202020204" pitchFamily="34" charset="0"/>
                        <a:buChar char="•"/>
                      </a:pPr>
                      <a:r>
                        <a:rPr lang="en-GB" sz="2000" dirty="0">
                          <a:solidFill>
                            <a:schemeClr val="tx1"/>
                          </a:solidFill>
                          <a:latin typeface="Trebuchet MS" panose="020B0603020202020204" pitchFamily="34" charset="0"/>
                        </a:rPr>
                        <a:t>Hull is the 16</a:t>
                      </a:r>
                      <a:r>
                        <a:rPr lang="en-GB" sz="2000" baseline="30000" dirty="0">
                          <a:solidFill>
                            <a:schemeClr val="tx1"/>
                          </a:solidFill>
                          <a:latin typeface="Trebuchet MS" panose="020B0603020202020204" pitchFamily="34" charset="0"/>
                        </a:rPr>
                        <a:t>th</a:t>
                      </a:r>
                      <a:r>
                        <a:rPr lang="en-GB" sz="2000" dirty="0">
                          <a:solidFill>
                            <a:schemeClr val="tx1"/>
                          </a:solidFill>
                          <a:latin typeface="Trebuchet MS" panose="020B0603020202020204" pitchFamily="34" charset="0"/>
                        </a:rPr>
                        <a:t> Big Weekend, previous host cities include Glasgow, Derry Londonderry, Bangor, Norwich &amp; Exeter</a:t>
                      </a:r>
                    </a:p>
                    <a:p>
                      <a:pPr marL="285750" indent="-285750">
                        <a:buFont typeface="Arial" panose="020B0604020202020204" pitchFamily="34" charset="0"/>
                        <a:buChar char="•"/>
                      </a:pPr>
                      <a:endParaRPr lang="en-GB" sz="2000" dirty="0">
                        <a:solidFill>
                          <a:schemeClr val="tx1"/>
                        </a:solidFill>
                        <a:latin typeface="Trebuchet MS" panose="020B0603020202020204" pitchFamily="34" charset="0"/>
                      </a:endParaRPr>
                    </a:p>
                    <a:p>
                      <a:pPr marL="285750" indent="-285750">
                        <a:buFont typeface="Arial" panose="020B0604020202020204" pitchFamily="34" charset="0"/>
                        <a:buChar char="•"/>
                      </a:pPr>
                      <a:r>
                        <a:rPr lang="en-GB" sz="2000" dirty="0">
                          <a:solidFill>
                            <a:schemeClr val="tx1"/>
                          </a:solidFill>
                          <a:latin typeface="Trebuchet MS" panose="020B0603020202020204" pitchFamily="34" charset="0"/>
                        </a:rPr>
                        <a:t>Artists performing this year include Katy Parry, Little Mix, Kings of Leon and </a:t>
                      </a:r>
                      <a:r>
                        <a:rPr lang="en-GB" sz="2000" dirty="0" err="1">
                          <a:solidFill>
                            <a:schemeClr val="tx1"/>
                          </a:solidFill>
                          <a:latin typeface="Trebuchet MS" panose="020B0603020202020204" pitchFamily="34" charset="0"/>
                        </a:rPr>
                        <a:t>Stormzy</a:t>
                      </a:r>
                      <a:endParaRPr lang="en-GB" sz="2000" dirty="0">
                        <a:solidFill>
                          <a:schemeClr val="tx1"/>
                        </a:solidFill>
                        <a:latin typeface="Trebuchet MS" panose="020B0603020202020204" pitchFamily="34" charset="0"/>
                      </a:endParaRPr>
                    </a:p>
                    <a:p>
                      <a:pPr marL="285750" indent="-285750">
                        <a:buFont typeface="Arial" panose="020B0604020202020204" pitchFamily="34" charset="0"/>
                        <a:buChar char="•"/>
                      </a:pPr>
                      <a:endParaRPr lang="en-GB" sz="2000" dirty="0">
                        <a:solidFill>
                          <a:schemeClr val="tx1"/>
                        </a:solidFill>
                        <a:latin typeface="Trebuchet MS" panose="020B0603020202020204" pitchFamily="34" charset="0"/>
                      </a:endParaRPr>
                    </a:p>
                    <a:p>
                      <a:pPr marL="285750" indent="-285750">
                        <a:buFont typeface="Arial" panose="020B0604020202020204" pitchFamily="34" charset="0"/>
                        <a:buChar char="•"/>
                      </a:pPr>
                      <a:r>
                        <a:rPr lang="en-GB" sz="2000" dirty="0">
                          <a:solidFill>
                            <a:schemeClr val="tx1"/>
                          </a:solidFill>
                          <a:latin typeface="Trebuchet MS" panose="020B0603020202020204" pitchFamily="34" charset="0"/>
                        </a:rPr>
                        <a:t>Radio 1 reaches 42% of all 15-24 year olds in the UK</a:t>
                      </a:r>
                    </a:p>
                    <a:p>
                      <a:pPr marL="285750" indent="-285750">
                        <a:buFont typeface="Arial" panose="020B0604020202020204" pitchFamily="34" charset="0"/>
                        <a:buChar char="•"/>
                      </a:pPr>
                      <a:endParaRPr lang="en-GB" sz="2000" dirty="0">
                        <a:solidFill>
                          <a:schemeClr val="tx1"/>
                        </a:solidFill>
                        <a:latin typeface="Trebuchet MS" panose="020B0603020202020204" pitchFamily="34" charset="0"/>
                      </a:endParaRPr>
                    </a:p>
                    <a:p>
                      <a:pPr marL="285750" indent="-285750">
                        <a:buFont typeface="Arial" panose="020B0604020202020204" pitchFamily="34" charset="0"/>
                        <a:buChar char="•"/>
                      </a:pPr>
                      <a:r>
                        <a:rPr lang="en-GB" sz="2000" dirty="0">
                          <a:solidFill>
                            <a:schemeClr val="tx1"/>
                          </a:solidFill>
                          <a:latin typeface="Trebuchet MS" panose="020B0603020202020204" pitchFamily="34" charset="0"/>
                        </a:rPr>
                        <a:t>Radio 1’s Big Weekend Hull will be a major part of Hull UK City of Culture 2017</a:t>
                      </a:r>
                    </a:p>
                    <a:p>
                      <a:pPr marL="285750" indent="-285750">
                        <a:buFont typeface="Arial" panose="020B0604020202020204" pitchFamily="34" charset="0"/>
                        <a:buChar char="•"/>
                      </a:pPr>
                      <a:endParaRPr lang="en-GB" sz="2000" dirty="0">
                        <a:solidFill>
                          <a:schemeClr val="tx1"/>
                        </a:solidFill>
                        <a:latin typeface="Trebuchet MS" panose="020B0603020202020204" pitchFamily="34" charset="0"/>
                      </a:endParaRPr>
                    </a:p>
                    <a:p>
                      <a:pPr marL="285750" indent="-285750">
                        <a:buFont typeface="Arial" panose="020B0604020202020204" pitchFamily="34" charset="0"/>
                        <a:buChar char="•"/>
                      </a:pPr>
                      <a:r>
                        <a:rPr lang="en-GB" sz="2000" dirty="0">
                          <a:solidFill>
                            <a:schemeClr val="tx1"/>
                          </a:solidFill>
                          <a:latin typeface="Trebuchet MS" panose="020B0603020202020204" pitchFamily="34" charset="0"/>
                        </a:rPr>
                        <a:t>The event is covered on BBC Radio 1, BBC Radio 1 Extra, BBC iPlayer and BBC Red Button.</a:t>
                      </a:r>
                    </a:p>
                    <a:p>
                      <a:pPr marL="285750" indent="-285750">
                        <a:buFont typeface="Arial" panose="020B0604020202020204" pitchFamily="34" charset="0"/>
                        <a:buChar char="•"/>
                      </a:pPr>
                      <a:endParaRPr lang="en-GB" dirty="0">
                        <a:solidFill>
                          <a:schemeClr val="tx1"/>
                        </a:solidFill>
                        <a:latin typeface="Century Gothic" panose="020B0502020202020204" pitchFamily="34" charset="0"/>
                      </a:endParaRPr>
                    </a:p>
                    <a:p>
                      <a:pPr marL="285750" indent="-285750">
                        <a:buFont typeface="Arial" panose="020B0604020202020204" pitchFamily="34" charset="0"/>
                        <a:buChar char="•"/>
                      </a:pPr>
                      <a:endParaRPr lang="en-GB" dirty="0">
                        <a:solidFill>
                          <a:schemeClr val="tx1"/>
                        </a:solidFill>
                        <a:latin typeface="Century Gothic" panose="020B0502020202020204" pitchFamily="34" charset="0"/>
                      </a:endParaRPr>
                    </a:p>
                    <a:p>
                      <a:endParaRPr lang="en-GB" dirty="0">
                        <a:solidFill>
                          <a:schemeClr val="tx1"/>
                        </a:solidFill>
                      </a:endParaRPr>
                    </a:p>
                  </a:txBody>
                  <a:tcPr>
                    <a:noFill/>
                  </a:tcPr>
                </a:tc>
                <a:extLst>
                  <a:ext uri="{0D108BD9-81ED-4DB2-BD59-A6C34878D82A}">
                    <a16:rowId xmlns:a16="http://schemas.microsoft.com/office/drawing/2014/main" val="2470748705"/>
                  </a:ext>
                </a:extLst>
              </a:tr>
            </a:tbl>
          </a:graphicData>
        </a:graphic>
      </p:graphicFrame>
    </p:spTree>
    <p:extLst>
      <p:ext uri="{BB962C8B-B14F-4D97-AF65-F5344CB8AC3E}">
        <p14:creationId xmlns:p14="http://schemas.microsoft.com/office/powerpoint/2010/main" val="4043557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Trebuchet MS" panose="020B0603020202020204" pitchFamily="34" charset="0"/>
              </a:rPr>
              <a:t>RESIDENT INFORMATION</a:t>
            </a:r>
            <a:br>
              <a:rPr lang="en-GB" sz="3600" b="1" dirty="0">
                <a:latin typeface="Trebuchet MS" panose="020B0603020202020204" pitchFamily="34" charset="0"/>
              </a:rPr>
            </a:br>
            <a:r>
              <a:rPr lang="en-GB" sz="3600" b="1" dirty="0">
                <a:latin typeface="Trebuchet MS" panose="020B0603020202020204" pitchFamily="34" charset="0"/>
              </a:rPr>
              <a:t>AUDIENCE PROFILE &amp; WELFARE</a:t>
            </a:r>
          </a:p>
        </p:txBody>
      </p:sp>
      <p:sp>
        <p:nvSpPr>
          <p:cNvPr id="3" name="Content Placeholder 2"/>
          <p:cNvSpPr>
            <a:spLocks noGrp="1"/>
          </p:cNvSpPr>
          <p:nvPr>
            <p:ph idx="1"/>
          </p:nvPr>
        </p:nvSpPr>
        <p:spPr/>
        <p:txBody>
          <a:bodyPr>
            <a:normAutofit/>
          </a:bodyPr>
          <a:lstStyle/>
          <a:p>
            <a:r>
              <a:rPr lang="en-GB" sz="2200" b="1" dirty="0">
                <a:latin typeface="Trebuchet MS" panose="020B0603020202020204" pitchFamily="34" charset="0"/>
              </a:rPr>
              <a:t>What is the anticipated age range of the event?</a:t>
            </a:r>
          </a:p>
          <a:p>
            <a:pPr marL="0" indent="0">
              <a:buNone/>
            </a:pPr>
            <a:r>
              <a:rPr lang="en-GB" sz="2200" dirty="0">
                <a:latin typeface="Trebuchet MS" panose="020B0603020202020204" pitchFamily="34" charset="0"/>
              </a:rPr>
              <a:t>Radio 1’s target demographic is 15-24 year olds, however Big Weekend is a family friendly event that attracts a wide age range of attendees.</a:t>
            </a:r>
          </a:p>
          <a:p>
            <a:pPr marL="0" indent="0">
              <a:buNone/>
            </a:pPr>
            <a:r>
              <a:rPr lang="en-GB" sz="2200" dirty="0">
                <a:latin typeface="Trebuchet MS" panose="020B0603020202020204" pitchFamily="34" charset="0"/>
              </a:rPr>
              <a:t> </a:t>
            </a:r>
          </a:p>
          <a:p>
            <a:r>
              <a:rPr lang="en-GB" sz="2200" b="1" dirty="0">
                <a:latin typeface="Trebuchet MS" panose="020B0603020202020204" pitchFamily="34" charset="0"/>
              </a:rPr>
              <a:t>Are unaccompanied minors allowed on site?</a:t>
            </a:r>
          </a:p>
          <a:p>
            <a:pPr marL="0" indent="0">
              <a:buNone/>
            </a:pPr>
            <a:r>
              <a:rPr lang="en-GB" sz="2200" dirty="0">
                <a:latin typeface="Trebuchet MS" panose="020B0603020202020204" pitchFamily="34" charset="0"/>
              </a:rPr>
              <a:t>No.  Anyone under 16 must be accompanied by an adult.  ID checks are carried out at the ticket gates.</a:t>
            </a:r>
          </a:p>
          <a:p>
            <a:pPr marL="0" indent="0">
              <a:buNone/>
            </a:pPr>
            <a:endParaRPr lang="en-GB" sz="2200" dirty="0">
              <a:latin typeface="Trebuchet MS" panose="020B0603020202020204" pitchFamily="34" charset="0"/>
            </a:endParaRPr>
          </a:p>
          <a:p>
            <a:r>
              <a:rPr lang="en-GB" sz="2200" b="1" dirty="0">
                <a:latin typeface="Trebuchet MS" panose="020B0603020202020204" pitchFamily="34" charset="0"/>
              </a:rPr>
              <a:t>What is the provision for the sale of alcohol on site?</a:t>
            </a:r>
          </a:p>
          <a:p>
            <a:pPr marL="0" indent="0">
              <a:buNone/>
            </a:pPr>
            <a:r>
              <a:rPr lang="en-GB" sz="2200" dirty="0">
                <a:latin typeface="Trebuchet MS" panose="020B0603020202020204" pitchFamily="34" charset="0"/>
              </a:rPr>
              <a:t>There are several bars onsite.  All operate a Challenge 25 policy.  The family nature of this event means that large volumes of alcohol are not consumed.</a:t>
            </a:r>
          </a:p>
        </p:txBody>
      </p:sp>
    </p:spTree>
    <p:extLst>
      <p:ext uri="{BB962C8B-B14F-4D97-AF65-F5344CB8AC3E}">
        <p14:creationId xmlns:p14="http://schemas.microsoft.com/office/powerpoint/2010/main" val="3403117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Trebuchet MS" panose="020B0603020202020204" pitchFamily="34" charset="0"/>
              </a:rPr>
              <a:t>RESIDENT INFORMATION</a:t>
            </a:r>
            <a:br>
              <a:rPr lang="en-GB" sz="3600" b="1" dirty="0">
                <a:latin typeface="Trebuchet MS" panose="020B0603020202020204" pitchFamily="34" charset="0"/>
              </a:rPr>
            </a:br>
            <a:r>
              <a:rPr lang="en-GB" sz="3600" b="1" dirty="0">
                <a:latin typeface="Trebuchet MS" panose="020B0603020202020204" pitchFamily="34" charset="0"/>
              </a:rPr>
              <a:t>AUDIENCE PROFILE &amp; WELFARE</a:t>
            </a:r>
          </a:p>
        </p:txBody>
      </p:sp>
      <p:sp>
        <p:nvSpPr>
          <p:cNvPr id="3" name="Content Placeholder 2"/>
          <p:cNvSpPr>
            <a:spLocks noGrp="1"/>
          </p:cNvSpPr>
          <p:nvPr>
            <p:ph idx="1"/>
          </p:nvPr>
        </p:nvSpPr>
        <p:spPr/>
        <p:txBody>
          <a:bodyPr>
            <a:normAutofit/>
          </a:bodyPr>
          <a:lstStyle/>
          <a:p>
            <a:r>
              <a:rPr lang="en-GB" sz="2200" b="1" dirty="0">
                <a:latin typeface="Trebuchet MS" panose="020B0603020202020204" pitchFamily="34" charset="0"/>
              </a:rPr>
              <a:t>Will the event put a strain on local medical resources?</a:t>
            </a:r>
          </a:p>
          <a:p>
            <a:pPr marL="0" indent="0">
              <a:buNone/>
            </a:pPr>
            <a:r>
              <a:rPr lang="en-GB" sz="2200" dirty="0">
                <a:latin typeface="Trebuchet MS" panose="020B0603020202020204" pitchFamily="34" charset="0"/>
              </a:rPr>
              <a:t>No, the event has it own private medical team with doctors, paramedics, nurses and first aiders onsite.  There are onsite treatment facilities and three ambulances should anyone require transport to hospital.</a:t>
            </a:r>
          </a:p>
          <a:p>
            <a:pPr marL="0" indent="0">
              <a:buNone/>
            </a:pPr>
            <a:r>
              <a:rPr lang="en-GB" sz="2200" dirty="0">
                <a:latin typeface="Trebuchet MS" panose="020B0603020202020204" pitchFamily="34" charset="0"/>
              </a:rPr>
              <a:t> </a:t>
            </a:r>
          </a:p>
          <a:p>
            <a:r>
              <a:rPr lang="en-GB" sz="2200" b="1" dirty="0">
                <a:latin typeface="Trebuchet MS" panose="020B0603020202020204" pitchFamily="34" charset="0"/>
              </a:rPr>
              <a:t>What welfare provisions are there onsite?</a:t>
            </a:r>
          </a:p>
          <a:p>
            <a:pPr marL="0" indent="0">
              <a:buNone/>
            </a:pPr>
            <a:r>
              <a:rPr lang="en-GB" sz="2200" dirty="0">
                <a:latin typeface="Trebuchet MS" panose="020B0603020202020204" pitchFamily="34" charset="0"/>
              </a:rPr>
              <a:t>A welfare team are onsite to reunite lost children with their families and to deal with any issues such as dehydration or over exposure to the sun.</a:t>
            </a:r>
          </a:p>
          <a:p>
            <a:pPr marL="0" indent="0">
              <a:buNone/>
            </a:pPr>
            <a:endParaRPr lang="en-GB" sz="2200" dirty="0">
              <a:latin typeface="Trebuchet MS" panose="020B0603020202020204" pitchFamily="34" charset="0"/>
            </a:endParaRPr>
          </a:p>
        </p:txBody>
      </p:sp>
    </p:spTree>
    <p:extLst>
      <p:ext uri="{BB962C8B-B14F-4D97-AF65-F5344CB8AC3E}">
        <p14:creationId xmlns:p14="http://schemas.microsoft.com/office/powerpoint/2010/main" val="3561531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Trebuchet MS" panose="020B0603020202020204" pitchFamily="34" charset="0"/>
              </a:rPr>
              <a:t>RESIDENT INFORMATION</a:t>
            </a:r>
            <a:br>
              <a:rPr lang="en-GB" sz="3600" b="1" dirty="0">
                <a:latin typeface="Trebuchet MS" panose="020B0603020202020204" pitchFamily="34" charset="0"/>
              </a:rPr>
            </a:br>
            <a:r>
              <a:rPr lang="en-GB" sz="3600" b="1" dirty="0">
                <a:latin typeface="Trebuchet MS" panose="020B0603020202020204" pitchFamily="34" charset="0"/>
              </a:rPr>
              <a:t>AUDIENCE PROFILE &amp; WELFARE</a:t>
            </a:r>
          </a:p>
        </p:txBody>
      </p:sp>
      <p:sp>
        <p:nvSpPr>
          <p:cNvPr id="3" name="Content Placeholder 2"/>
          <p:cNvSpPr>
            <a:spLocks noGrp="1"/>
          </p:cNvSpPr>
          <p:nvPr>
            <p:ph idx="1"/>
          </p:nvPr>
        </p:nvSpPr>
        <p:spPr/>
        <p:txBody>
          <a:bodyPr>
            <a:normAutofit/>
          </a:bodyPr>
          <a:lstStyle/>
          <a:p>
            <a:r>
              <a:rPr lang="en-GB" sz="2200" b="1" dirty="0">
                <a:latin typeface="Trebuchet MS" panose="020B0603020202020204" pitchFamily="34" charset="0"/>
              </a:rPr>
              <a:t>How do you intend to prevent audience attending becoming a nuisance to local residents?</a:t>
            </a:r>
          </a:p>
          <a:p>
            <a:pPr marL="0" indent="0">
              <a:buNone/>
            </a:pPr>
            <a:r>
              <a:rPr lang="en-GB" sz="2200" dirty="0">
                <a:latin typeface="Trebuchet MS" panose="020B0603020202020204" pitchFamily="34" charset="0"/>
              </a:rPr>
              <a:t>The audience will arrive on shuttle buses and from that moment they are in an enclosed event site until they leave.</a:t>
            </a:r>
          </a:p>
          <a:p>
            <a:pPr marL="0" indent="0">
              <a:buNone/>
            </a:pPr>
            <a:endParaRPr lang="en-GB" sz="2200" dirty="0">
              <a:latin typeface="Trebuchet MS" panose="020B0603020202020204" pitchFamily="34" charset="0"/>
            </a:endParaRPr>
          </a:p>
          <a:p>
            <a:r>
              <a:rPr lang="en-GB" sz="2200" b="1" dirty="0">
                <a:latin typeface="Trebuchet MS" panose="020B0603020202020204" pitchFamily="34" charset="0"/>
              </a:rPr>
              <a:t>What measures will be in place for nuisance audience members and the welfare of local residents?</a:t>
            </a:r>
          </a:p>
          <a:p>
            <a:pPr marL="0" indent="0">
              <a:buNone/>
            </a:pPr>
            <a:r>
              <a:rPr lang="en-GB" sz="2200" dirty="0">
                <a:latin typeface="Trebuchet MS" panose="020B0603020202020204" pitchFamily="34" charset="0"/>
              </a:rPr>
              <a:t>Along with the security personnel, Humberside Police will have a presence at the event.  If necessary troublesome audience members will be ejected and removed from site.  This is a rare occurrence at Radio 1’s Big Weekend</a:t>
            </a:r>
          </a:p>
        </p:txBody>
      </p:sp>
    </p:spTree>
    <p:extLst>
      <p:ext uri="{BB962C8B-B14F-4D97-AF65-F5344CB8AC3E}">
        <p14:creationId xmlns:p14="http://schemas.microsoft.com/office/powerpoint/2010/main" val="1258690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4096018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1957" y="0"/>
            <a:ext cx="10188086" cy="6858000"/>
          </a:xfrm>
        </p:spPr>
      </p:pic>
      <p:graphicFrame>
        <p:nvGraphicFramePr>
          <p:cNvPr id="5" name="Table 4"/>
          <p:cNvGraphicFramePr>
            <a:graphicFrameLocks noGrp="1"/>
          </p:cNvGraphicFramePr>
          <p:nvPr>
            <p:extLst>
              <p:ext uri="{D42A27DB-BD31-4B8C-83A1-F6EECF244321}">
                <p14:modId xmlns:p14="http://schemas.microsoft.com/office/powerpoint/2010/main" val="2199992437"/>
              </p:ext>
            </p:extLst>
          </p:nvPr>
        </p:nvGraphicFramePr>
        <p:xfrm>
          <a:off x="2032000" y="1595535"/>
          <a:ext cx="8128000" cy="4917231"/>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1129337824"/>
                    </a:ext>
                  </a:extLst>
                </a:gridCol>
              </a:tblGrid>
              <a:tr h="4917231">
                <a:tc>
                  <a:txBody>
                    <a:bodyPr/>
                    <a:lstStyle/>
                    <a:p>
                      <a:pPr algn="ctr"/>
                      <a:r>
                        <a:rPr lang="en-GB" sz="3200" b="1" dirty="0">
                          <a:solidFill>
                            <a:schemeClr val="tx1"/>
                          </a:solidFill>
                          <a:latin typeface="Trebuchet MS" panose="020B0603020202020204" pitchFamily="34" charset="0"/>
                        </a:rPr>
                        <a:t>ECONOMIC BENEFITS</a:t>
                      </a:r>
                    </a:p>
                    <a:p>
                      <a:pPr algn="ctr"/>
                      <a:endParaRPr lang="en-GB" sz="2000" b="0" dirty="0">
                        <a:solidFill>
                          <a:schemeClr val="tx1"/>
                        </a:solidFill>
                        <a:latin typeface="Trebuchet MS" panose="020B0603020202020204" pitchFamily="34" charset="0"/>
                      </a:endParaRPr>
                    </a:p>
                    <a:p>
                      <a:pPr marL="285750" indent="-285750" algn="l">
                        <a:buFont typeface="Arial" panose="020B0604020202020204" pitchFamily="34" charset="0"/>
                        <a:buChar char="•"/>
                      </a:pPr>
                      <a:r>
                        <a:rPr lang="en-GB" sz="2000" b="1" dirty="0">
                          <a:solidFill>
                            <a:schemeClr val="tx1"/>
                          </a:solidFill>
                          <a:latin typeface="Trebuchet MS" panose="020B0603020202020204" pitchFamily="34" charset="0"/>
                        </a:rPr>
                        <a:t>Radio 1 Big Weekend brought over £3.5m to the local economy in Exeter and Teignbridge</a:t>
                      </a:r>
                    </a:p>
                    <a:p>
                      <a:pPr marL="285750" indent="-285750" algn="l">
                        <a:buFont typeface="Arial" panose="020B0604020202020204" pitchFamily="34" charset="0"/>
                        <a:buChar char="•"/>
                      </a:pPr>
                      <a:endParaRPr lang="en-GB" sz="2000" b="1" dirty="0">
                        <a:solidFill>
                          <a:schemeClr val="tx1"/>
                        </a:solidFill>
                        <a:latin typeface="Trebuchet MS" panose="020B0603020202020204" pitchFamily="34" charset="0"/>
                      </a:endParaRPr>
                    </a:p>
                    <a:p>
                      <a:pPr marL="285750" indent="-285750" algn="l">
                        <a:buFont typeface="Arial" panose="020B0604020202020204" pitchFamily="34" charset="0"/>
                        <a:buChar char="•"/>
                      </a:pPr>
                      <a:r>
                        <a:rPr lang="en-GB" sz="2000" b="1" dirty="0">
                          <a:solidFill>
                            <a:schemeClr val="tx1"/>
                          </a:solidFill>
                          <a:latin typeface="Trebuchet MS" panose="020B0603020202020204" pitchFamily="34" charset="0"/>
                        </a:rPr>
                        <a:t>An average spend of £58 per person (off site)</a:t>
                      </a:r>
                    </a:p>
                    <a:p>
                      <a:pPr marL="285750" indent="-285750" algn="l">
                        <a:buFont typeface="Arial" panose="020B0604020202020204" pitchFamily="34" charset="0"/>
                        <a:buChar char="•"/>
                      </a:pPr>
                      <a:endParaRPr lang="en-GB" sz="2000" b="1" dirty="0">
                        <a:solidFill>
                          <a:schemeClr val="tx1"/>
                        </a:solidFill>
                        <a:latin typeface="Trebuchet MS" panose="020B0603020202020204" pitchFamily="34" charset="0"/>
                      </a:endParaRPr>
                    </a:p>
                    <a:p>
                      <a:pPr marL="285750" indent="-285750" algn="l">
                        <a:buFont typeface="Arial" panose="020B0604020202020204" pitchFamily="34" charset="0"/>
                        <a:buChar char="•"/>
                      </a:pPr>
                      <a:r>
                        <a:rPr lang="en-GB" sz="2000" b="1" dirty="0">
                          <a:solidFill>
                            <a:schemeClr val="tx1"/>
                          </a:solidFill>
                          <a:latin typeface="Trebuchet MS" panose="020B0603020202020204" pitchFamily="34" charset="0"/>
                        </a:rPr>
                        <a:t>Exeter recorded 100% hotel occupancy across Big Weekend</a:t>
                      </a:r>
                    </a:p>
                    <a:p>
                      <a:pPr marL="285750" indent="-285750" algn="l">
                        <a:buFont typeface="Arial" panose="020B0604020202020204" pitchFamily="34" charset="0"/>
                        <a:buChar char="•"/>
                      </a:pPr>
                      <a:endParaRPr lang="en-GB" sz="2000" b="1" dirty="0">
                        <a:solidFill>
                          <a:schemeClr val="tx1"/>
                        </a:solidFill>
                        <a:latin typeface="Trebuchet MS" panose="020B0603020202020204" pitchFamily="34" charset="0"/>
                      </a:endParaRPr>
                    </a:p>
                    <a:p>
                      <a:pPr marL="285750" indent="-285750" algn="l">
                        <a:buFont typeface="Arial" panose="020B0604020202020204" pitchFamily="34" charset="0"/>
                        <a:buChar char="•"/>
                      </a:pPr>
                      <a:r>
                        <a:rPr lang="en-GB" sz="2000" b="1" dirty="0">
                          <a:solidFill>
                            <a:schemeClr val="tx1"/>
                          </a:solidFill>
                          <a:latin typeface="Trebuchet MS" panose="020B0603020202020204" pitchFamily="34" charset="0"/>
                        </a:rPr>
                        <a:t>Glasgow estimated a Press and Marketing value of £10.2m</a:t>
                      </a:r>
                    </a:p>
                  </a:txBody>
                  <a:tcPr>
                    <a:solidFill>
                      <a:schemeClr val="bg1">
                        <a:lumMod val="75000"/>
                        <a:alpha val="80000"/>
                      </a:schemeClr>
                    </a:solidFill>
                  </a:tcPr>
                </a:tc>
                <a:extLst>
                  <a:ext uri="{0D108BD9-81ED-4DB2-BD59-A6C34878D82A}">
                    <a16:rowId xmlns:a16="http://schemas.microsoft.com/office/drawing/2014/main" val="2438368256"/>
                  </a:ext>
                </a:extLst>
              </a:tr>
            </a:tbl>
          </a:graphicData>
        </a:graphic>
      </p:graphicFrame>
    </p:spTree>
    <p:extLst>
      <p:ext uri="{BB962C8B-B14F-4D97-AF65-F5344CB8AC3E}">
        <p14:creationId xmlns:p14="http://schemas.microsoft.com/office/powerpoint/2010/main" val="1849584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3140" y="-38795"/>
            <a:ext cx="10245720" cy="6896795"/>
          </a:xfrm>
        </p:spPr>
      </p:pic>
      <p:graphicFrame>
        <p:nvGraphicFramePr>
          <p:cNvPr id="5" name="Table 4"/>
          <p:cNvGraphicFramePr>
            <a:graphicFrameLocks noGrp="1"/>
          </p:cNvGraphicFramePr>
          <p:nvPr>
            <p:extLst>
              <p:ext uri="{D42A27DB-BD31-4B8C-83A1-F6EECF244321}">
                <p14:modId xmlns:p14="http://schemas.microsoft.com/office/powerpoint/2010/main" val="3028068123"/>
              </p:ext>
            </p:extLst>
          </p:nvPr>
        </p:nvGraphicFramePr>
        <p:xfrm>
          <a:off x="2032000" y="719665"/>
          <a:ext cx="8128000" cy="5578497"/>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3874523720"/>
                    </a:ext>
                  </a:extLst>
                </a:gridCol>
              </a:tblGrid>
              <a:tr h="5578497">
                <a:tc>
                  <a:txBody>
                    <a:bodyPr/>
                    <a:lstStyle/>
                    <a:p>
                      <a:pPr algn="ctr"/>
                      <a:r>
                        <a:rPr lang="en-GB" sz="3200" dirty="0">
                          <a:solidFill>
                            <a:schemeClr val="tx1"/>
                          </a:solidFill>
                          <a:latin typeface="Trebuchet MS" panose="020B0603020202020204" pitchFamily="34" charset="0"/>
                        </a:rPr>
                        <a:t>Exeter &amp; Teignbridge</a:t>
                      </a:r>
                    </a:p>
                    <a:p>
                      <a:pPr algn="ctr"/>
                      <a:endParaRPr lang="en-GB" sz="2000" dirty="0">
                        <a:solidFill>
                          <a:schemeClr val="tx1"/>
                        </a:solidFill>
                        <a:latin typeface="Trebuchet MS" panose="020B0603020202020204" pitchFamily="34" charset="0"/>
                      </a:endParaRPr>
                    </a:p>
                    <a:p>
                      <a:pPr algn="l"/>
                      <a:r>
                        <a:rPr lang="en-GB" sz="2000" i="1" dirty="0">
                          <a:solidFill>
                            <a:schemeClr val="tx1"/>
                          </a:solidFill>
                          <a:latin typeface="Trebuchet MS" panose="020B0603020202020204" pitchFamily="34" charset="0"/>
                        </a:rPr>
                        <a:t>“That was outstanding – the experience of a lifetime for me and much of Devon.  Thanks from the bottom of my heart” </a:t>
                      </a:r>
                      <a:r>
                        <a:rPr lang="en-GB" sz="2000" dirty="0">
                          <a:solidFill>
                            <a:schemeClr val="tx1"/>
                          </a:solidFill>
                          <a:latin typeface="Trebuchet MS" panose="020B0603020202020204" pitchFamily="34" charset="0"/>
                        </a:rPr>
                        <a:t>– Earl of Devon</a:t>
                      </a:r>
                    </a:p>
                    <a:p>
                      <a:pPr algn="l"/>
                      <a:endParaRPr lang="en-GB" sz="2000" dirty="0">
                        <a:solidFill>
                          <a:schemeClr val="tx1"/>
                        </a:solidFill>
                        <a:latin typeface="Trebuchet MS" panose="020B0603020202020204" pitchFamily="34" charset="0"/>
                      </a:endParaRPr>
                    </a:p>
                    <a:p>
                      <a:pPr algn="l"/>
                      <a:endParaRPr lang="en-GB" sz="2000" dirty="0">
                        <a:solidFill>
                          <a:schemeClr val="tx1"/>
                        </a:solidFill>
                        <a:latin typeface="Trebuchet MS" panose="020B0603020202020204" pitchFamily="34" charset="0"/>
                      </a:endParaRPr>
                    </a:p>
                    <a:p>
                      <a:pPr algn="l"/>
                      <a:r>
                        <a:rPr lang="en-GB" sz="2000" i="1" dirty="0">
                          <a:solidFill>
                            <a:schemeClr val="tx1"/>
                          </a:solidFill>
                          <a:latin typeface="Trebuchet MS" panose="020B0603020202020204" pitchFamily="34" charset="0"/>
                        </a:rPr>
                        <a:t>“It’s been a memorable weekend for the people of Teignbridge and one which has truly put our wonderful region on the </a:t>
                      </a:r>
                      <a:r>
                        <a:rPr lang="en-GB" sz="2000" i="1" dirty="0" err="1">
                          <a:solidFill>
                            <a:schemeClr val="tx1"/>
                          </a:solidFill>
                          <a:latin typeface="Trebuchet MS" panose="020B0603020202020204" pitchFamily="34" charset="0"/>
                        </a:rPr>
                        <a:t>the</a:t>
                      </a:r>
                      <a:r>
                        <a:rPr lang="en-GB" sz="2000" i="1" dirty="0">
                          <a:solidFill>
                            <a:schemeClr val="tx1"/>
                          </a:solidFill>
                          <a:latin typeface="Trebuchet MS" panose="020B0603020202020204" pitchFamily="34" charset="0"/>
                        </a:rPr>
                        <a:t> national and world stage.</a:t>
                      </a:r>
                    </a:p>
                    <a:p>
                      <a:pPr algn="l"/>
                      <a:endParaRPr lang="en-GB" sz="2000" i="1" dirty="0">
                        <a:solidFill>
                          <a:schemeClr val="tx1"/>
                        </a:solidFill>
                        <a:latin typeface="Trebuchet MS" panose="020B0603020202020204" pitchFamily="34" charset="0"/>
                      </a:endParaRPr>
                    </a:p>
                    <a:p>
                      <a:pPr algn="l"/>
                      <a:r>
                        <a:rPr lang="en-GB" sz="2000" i="1" dirty="0">
                          <a:solidFill>
                            <a:schemeClr val="tx1"/>
                          </a:solidFill>
                          <a:latin typeface="Trebuchet MS" panose="020B0603020202020204" pitchFamily="34" charset="0"/>
                        </a:rPr>
                        <a:t>In years to come, this will still be the talk of Teignbridge and it’s a proud chapter in our local history.</a:t>
                      </a:r>
                    </a:p>
                    <a:p>
                      <a:pPr algn="l"/>
                      <a:endParaRPr lang="en-GB" sz="2000" i="1" dirty="0">
                        <a:solidFill>
                          <a:schemeClr val="tx1"/>
                        </a:solidFill>
                        <a:latin typeface="Trebuchet MS" panose="020B0603020202020204" pitchFamily="34" charset="0"/>
                      </a:endParaRPr>
                    </a:p>
                    <a:p>
                      <a:pPr algn="l"/>
                      <a:r>
                        <a:rPr lang="en-GB" sz="2000" i="1" dirty="0">
                          <a:solidFill>
                            <a:schemeClr val="tx1"/>
                          </a:solidFill>
                          <a:latin typeface="Trebuchet MS" panose="020B0603020202020204" pitchFamily="34" charset="0"/>
                        </a:rPr>
                        <a:t>Such a huge event would not have been possible without the support of our residents”</a:t>
                      </a:r>
                      <a:r>
                        <a:rPr lang="en-GB" sz="2000" i="0" dirty="0">
                          <a:solidFill>
                            <a:schemeClr val="tx1"/>
                          </a:solidFill>
                          <a:latin typeface="Trebuchet MS" panose="020B0603020202020204" pitchFamily="34" charset="0"/>
                        </a:rPr>
                        <a:t> – Cllr Jeremy </a:t>
                      </a:r>
                      <a:r>
                        <a:rPr lang="en-GB" sz="2000" i="0" dirty="0" err="1">
                          <a:solidFill>
                            <a:schemeClr val="tx1"/>
                          </a:solidFill>
                          <a:latin typeface="Trebuchet MS" panose="020B0603020202020204" pitchFamily="34" charset="0"/>
                        </a:rPr>
                        <a:t>Christophers</a:t>
                      </a:r>
                      <a:r>
                        <a:rPr lang="en-GB" sz="2000" i="0" dirty="0">
                          <a:solidFill>
                            <a:schemeClr val="tx1"/>
                          </a:solidFill>
                          <a:latin typeface="Trebuchet MS" panose="020B0603020202020204" pitchFamily="34" charset="0"/>
                        </a:rPr>
                        <a:t>, Leader, </a:t>
                      </a:r>
                      <a:r>
                        <a:rPr lang="en-GB" sz="2000" i="0" dirty="0" err="1">
                          <a:solidFill>
                            <a:schemeClr val="tx1"/>
                          </a:solidFill>
                          <a:latin typeface="Trebuchet MS" panose="020B0603020202020204" pitchFamily="34" charset="0"/>
                        </a:rPr>
                        <a:t>Teignbrdige</a:t>
                      </a:r>
                      <a:r>
                        <a:rPr lang="en-GB" sz="2000" i="0" dirty="0">
                          <a:solidFill>
                            <a:schemeClr val="tx1"/>
                          </a:solidFill>
                          <a:latin typeface="Trebuchet MS" panose="020B0603020202020204" pitchFamily="34" charset="0"/>
                        </a:rPr>
                        <a:t> Council.</a:t>
                      </a:r>
                      <a:endParaRPr lang="en-GB" sz="2000" i="1" dirty="0">
                        <a:solidFill>
                          <a:schemeClr val="tx1"/>
                        </a:solidFill>
                        <a:latin typeface="Trebuchet MS" panose="020B0603020202020204" pitchFamily="34" charset="0"/>
                      </a:endParaRPr>
                    </a:p>
                  </a:txBody>
                  <a:tcPr>
                    <a:solidFill>
                      <a:schemeClr val="bg1">
                        <a:lumMod val="85000"/>
                        <a:alpha val="80000"/>
                      </a:schemeClr>
                    </a:solidFill>
                  </a:tcPr>
                </a:tc>
                <a:extLst>
                  <a:ext uri="{0D108BD9-81ED-4DB2-BD59-A6C34878D82A}">
                    <a16:rowId xmlns:a16="http://schemas.microsoft.com/office/drawing/2014/main" val="1285232190"/>
                  </a:ext>
                </a:extLst>
              </a:tr>
            </a:tbl>
          </a:graphicData>
        </a:graphic>
      </p:graphicFrame>
    </p:spTree>
    <p:extLst>
      <p:ext uri="{BB962C8B-B14F-4D97-AF65-F5344CB8AC3E}">
        <p14:creationId xmlns:p14="http://schemas.microsoft.com/office/powerpoint/2010/main" val="2630420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Trebuchet MS" panose="020B0603020202020204" pitchFamily="34" charset="0"/>
              </a:rPr>
              <a:t>WHO IS DELIVERING RADIO 1’S BIG WEEKEND</a:t>
            </a:r>
          </a:p>
        </p:txBody>
      </p:sp>
      <p:sp>
        <p:nvSpPr>
          <p:cNvPr id="3" name="Content Placeholder 2"/>
          <p:cNvSpPr>
            <a:spLocks noGrp="1"/>
          </p:cNvSpPr>
          <p:nvPr>
            <p:ph idx="1"/>
          </p:nvPr>
        </p:nvSpPr>
        <p:spPr>
          <a:xfrm>
            <a:off x="838200" y="1467036"/>
            <a:ext cx="10515600" cy="4736539"/>
          </a:xfrm>
        </p:spPr>
        <p:txBody>
          <a:bodyPr>
            <a:normAutofit/>
          </a:bodyPr>
          <a:lstStyle/>
          <a:p>
            <a:pPr marL="0" indent="0">
              <a:spcBef>
                <a:spcPts val="429"/>
              </a:spcBef>
              <a:spcAft>
                <a:spcPts val="429"/>
              </a:spcAft>
              <a:buNone/>
            </a:pPr>
            <a:r>
              <a:rPr lang="en-GB" sz="2400" b="1" dirty="0">
                <a:latin typeface="Trebuchet MS" panose="020B0603020202020204" pitchFamily="34" charset="0"/>
              </a:rPr>
              <a:t>Delivering an event like Radio 1’s Big Weekend requires co-operation between many organisations and agencies, these include:</a:t>
            </a:r>
          </a:p>
          <a:p>
            <a:pPr marL="0" indent="0">
              <a:spcBef>
                <a:spcPts val="429"/>
              </a:spcBef>
              <a:spcAft>
                <a:spcPts val="429"/>
              </a:spcAft>
              <a:buNone/>
            </a:pPr>
            <a:endParaRPr lang="en-GB" sz="2100" b="1" dirty="0">
              <a:latin typeface="Trebuchet MS" panose="020B0603020202020204" pitchFamily="34" charset="0"/>
            </a:endParaRP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117101833"/>
              </p:ext>
            </p:extLst>
          </p:nvPr>
        </p:nvGraphicFramePr>
        <p:xfrm>
          <a:off x="977153" y="2387101"/>
          <a:ext cx="9843246" cy="3995768"/>
        </p:xfrm>
        <a:graphic>
          <a:graphicData uri="http://schemas.openxmlformats.org/drawingml/2006/table">
            <a:tbl>
              <a:tblPr firstRow="1" bandRow="1">
                <a:tableStyleId>{073A0DAA-6AF3-43AB-8588-CEC1D06C72B9}</a:tableStyleId>
              </a:tblPr>
              <a:tblGrid>
                <a:gridCol w="4921623">
                  <a:extLst>
                    <a:ext uri="{9D8B030D-6E8A-4147-A177-3AD203B41FA5}">
                      <a16:colId xmlns:a16="http://schemas.microsoft.com/office/drawing/2014/main" val="3807695911"/>
                    </a:ext>
                  </a:extLst>
                </a:gridCol>
                <a:gridCol w="4921623">
                  <a:extLst>
                    <a:ext uri="{9D8B030D-6E8A-4147-A177-3AD203B41FA5}">
                      <a16:colId xmlns:a16="http://schemas.microsoft.com/office/drawing/2014/main" val="2384246479"/>
                    </a:ext>
                  </a:extLst>
                </a:gridCol>
              </a:tblGrid>
              <a:tr h="3995768">
                <a:tc>
                  <a:txBody>
                    <a:bodyPr/>
                    <a:lstStyle/>
                    <a:p>
                      <a:pPr marL="285750" indent="-285750">
                        <a:buFont typeface="Arial" panose="020B0604020202020204" pitchFamily="34" charset="0"/>
                        <a:buChar char="•"/>
                      </a:pPr>
                      <a:r>
                        <a:rPr lang="en-GB" sz="2200" dirty="0">
                          <a:solidFill>
                            <a:schemeClr val="tx1"/>
                          </a:solidFill>
                          <a:latin typeface="Trebuchet MS" panose="020B0603020202020204" pitchFamily="34" charset="0"/>
                        </a:rPr>
                        <a:t>Radio 1</a:t>
                      </a:r>
                    </a:p>
                    <a:p>
                      <a:pPr marL="0" indent="0">
                        <a:buFont typeface="Arial" panose="020B0604020202020204" pitchFamily="34" charset="0"/>
                        <a:buNone/>
                      </a:pPr>
                      <a:endParaRPr lang="en-GB" sz="2200" dirty="0">
                        <a:solidFill>
                          <a:schemeClr val="tx1"/>
                        </a:solidFill>
                        <a:latin typeface="Trebuchet MS" panose="020B0603020202020204" pitchFamily="34" charset="0"/>
                      </a:endParaRPr>
                    </a:p>
                    <a:p>
                      <a:pPr marL="285750" indent="-285750">
                        <a:buFont typeface="Arial" panose="020B0604020202020204" pitchFamily="34" charset="0"/>
                        <a:buChar char="•"/>
                      </a:pPr>
                      <a:r>
                        <a:rPr lang="en-GB" sz="2200" dirty="0">
                          <a:solidFill>
                            <a:schemeClr val="tx1"/>
                          </a:solidFill>
                          <a:latin typeface="Trebuchet MS" panose="020B0603020202020204" pitchFamily="34" charset="0"/>
                        </a:rPr>
                        <a:t>Hull UK City of Culture 2017</a:t>
                      </a:r>
                    </a:p>
                    <a:p>
                      <a:pPr marL="285750" indent="-285750">
                        <a:buFont typeface="Arial" panose="020B0604020202020204" pitchFamily="34" charset="0"/>
                        <a:buChar char="•"/>
                      </a:pPr>
                      <a:endParaRPr lang="en-GB" sz="2200" dirty="0">
                        <a:solidFill>
                          <a:schemeClr val="tx1"/>
                        </a:solidFill>
                        <a:latin typeface="Trebuchet MS" panose="020B0603020202020204" pitchFamily="34" charset="0"/>
                      </a:endParaRPr>
                    </a:p>
                    <a:p>
                      <a:pPr marL="285750" indent="-285750">
                        <a:buFont typeface="Arial" panose="020B0604020202020204" pitchFamily="34" charset="0"/>
                        <a:buChar char="•"/>
                      </a:pPr>
                      <a:r>
                        <a:rPr lang="en-GB" sz="2200" dirty="0">
                          <a:solidFill>
                            <a:schemeClr val="tx1"/>
                          </a:solidFill>
                          <a:latin typeface="Trebuchet MS" panose="020B0603020202020204" pitchFamily="34" charset="0"/>
                        </a:rPr>
                        <a:t>East Riding of Yorkshire Council</a:t>
                      </a:r>
                    </a:p>
                    <a:p>
                      <a:pPr marL="285750" indent="-285750">
                        <a:buFont typeface="Arial" panose="020B0604020202020204" pitchFamily="34" charset="0"/>
                        <a:buChar char="•"/>
                      </a:pPr>
                      <a:endParaRPr lang="en-GB" sz="2200" dirty="0">
                        <a:solidFill>
                          <a:schemeClr val="tx1"/>
                        </a:solidFill>
                        <a:latin typeface="Trebuchet MS" panose="020B0603020202020204" pitchFamily="34" charset="0"/>
                      </a:endParaRPr>
                    </a:p>
                    <a:p>
                      <a:pPr marL="285750" indent="-285750">
                        <a:buFont typeface="Arial" panose="020B0604020202020204" pitchFamily="34" charset="0"/>
                        <a:buChar char="•"/>
                      </a:pPr>
                      <a:r>
                        <a:rPr lang="en-GB" sz="2200" dirty="0">
                          <a:solidFill>
                            <a:schemeClr val="tx1"/>
                          </a:solidFill>
                          <a:latin typeface="Trebuchet MS" panose="020B0603020202020204" pitchFamily="34" charset="0"/>
                        </a:rPr>
                        <a:t>Hull City Council</a:t>
                      </a:r>
                    </a:p>
                    <a:p>
                      <a:pPr marL="285750" indent="-285750">
                        <a:buFont typeface="Arial" panose="020B0604020202020204" pitchFamily="34" charset="0"/>
                        <a:buChar char="•"/>
                      </a:pPr>
                      <a:endParaRPr lang="en-GB" sz="2200" dirty="0">
                        <a:solidFill>
                          <a:schemeClr val="tx1"/>
                        </a:solidFill>
                        <a:latin typeface="Trebuchet MS" panose="020B0603020202020204" pitchFamily="34" charset="0"/>
                      </a:endParaRPr>
                    </a:p>
                    <a:p>
                      <a:pPr marL="285750" indent="-285750">
                        <a:buFont typeface="Arial" panose="020B0604020202020204" pitchFamily="34" charset="0"/>
                        <a:buChar char="•"/>
                      </a:pPr>
                      <a:r>
                        <a:rPr lang="en-GB" sz="2200" dirty="0">
                          <a:solidFill>
                            <a:schemeClr val="tx1"/>
                          </a:solidFill>
                          <a:latin typeface="Trebuchet MS" panose="020B0603020202020204" pitchFamily="34" charset="0"/>
                        </a:rPr>
                        <a:t>Humberside Police</a:t>
                      </a:r>
                    </a:p>
                    <a:p>
                      <a:pPr marL="285750" indent="-285750">
                        <a:buFont typeface="Arial" panose="020B0604020202020204" pitchFamily="34" charset="0"/>
                        <a:buChar char="•"/>
                      </a:pPr>
                      <a:endParaRPr lang="en-GB" sz="2200" dirty="0">
                        <a:solidFill>
                          <a:schemeClr val="tx1"/>
                        </a:solidFill>
                        <a:latin typeface="Trebuchet MS" panose="020B0603020202020204" pitchFamily="34" charset="0"/>
                      </a:endParaRPr>
                    </a:p>
                    <a:p>
                      <a:pPr marL="285750" indent="-285750">
                        <a:buFont typeface="Arial" panose="020B0604020202020204" pitchFamily="34" charset="0"/>
                        <a:buChar char="•"/>
                      </a:pPr>
                      <a:r>
                        <a:rPr lang="en-GB" sz="2200" dirty="0">
                          <a:solidFill>
                            <a:schemeClr val="tx1"/>
                          </a:solidFill>
                          <a:latin typeface="Trebuchet MS" panose="020B0603020202020204" pitchFamily="34" charset="0"/>
                        </a:rPr>
                        <a:t>Yorkshire Ambulance Service</a:t>
                      </a:r>
                    </a:p>
                  </a:txBody>
                  <a:tcPr>
                    <a:noFill/>
                  </a:tcPr>
                </a:tc>
                <a:tc>
                  <a:txBody>
                    <a:bodyPr/>
                    <a:lstStyle/>
                    <a:p>
                      <a:pPr marL="342900" indent="-342900">
                        <a:buFont typeface="Arial" panose="020B0604020202020204" pitchFamily="34" charset="0"/>
                        <a:buChar char="•"/>
                      </a:pPr>
                      <a:r>
                        <a:rPr lang="en-GB" sz="2200" dirty="0">
                          <a:solidFill>
                            <a:schemeClr val="tx1"/>
                          </a:solidFill>
                          <a:latin typeface="Trebuchet MS" panose="020B0603020202020204" pitchFamily="34" charset="0"/>
                        </a:rPr>
                        <a:t>Burton Constable Foundation</a:t>
                      </a:r>
                    </a:p>
                    <a:p>
                      <a:pPr marL="342900" indent="-342900">
                        <a:buFont typeface="Arial" panose="020B0604020202020204" pitchFamily="34" charset="0"/>
                        <a:buChar char="•"/>
                      </a:pPr>
                      <a:endParaRPr lang="en-GB" sz="2200" dirty="0">
                        <a:solidFill>
                          <a:schemeClr val="tx1"/>
                        </a:solidFill>
                        <a:latin typeface="Trebuchet MS" panose="020B0603020202020204" pitchFamily="34" charset="0"/>
                      </a:endParaRPr>
                    </a:p>
                    <a:p>
                      <a:pPr marL="342900" indent="-342900">
                        <a:buFont typeface="Arial" panose="020B0604020202020204" pitchFamily="34" charset="0"/>
                        <a:buChar char="•"/>
                      </a:pPr>
                      <a:r>
                        <a:rPr lang="en-GB" sz="2200" dirty="0">
                          <a:solidFill>
                            <a:schemeClr val="tx1"/>
                          </a:solidFill>
                          <a:latin typeface="Trebuchet MS" panose="020B0603020202020204" pitchFamily="34" charset="0"/>
                        </a:rPr>
                        <a:t>Burton Constable Estate</a:t>
                      </a:r>
                    </a:p>
                    <a:p>
                      <a:pPr marL="342900" indent="-342900">
                        <a:buFont typeface="Arial" panose="020B0604020202020204" pitchFamily="34" charset="0"/>
                        <a:buChar char="•"/>
                      </a:pPr>
                      <a:endParaRPr lang="en-GB" sz="2200" dirty="0">
                        <a:solidFill>
                          <a:schemeClr val="tx1"/>
                        </a:solidFill>
                        <a:latin typeface="Trebuchet MS" panose="020B0603020202020204" pitchFamily="34" charset="0"/>
                      </a:endParaRPr>
                    </a:p>
                    <a:p>
                      <a:pPr marL="342900" indent="-342900">
                        <a:buFont typeface="Arial" panose="020B0604020202020204" pitchFamily="34" charset="0"/>
                        <a:buChar char="•"/>
                      </a:pPr>
                      <a:r>
                        <a:rPr lang="en-GB" sz="2200" dirty="0">
                          <a:solidFill>
                            <a:schemeClr val="tx1"/>
                          </a:solidFill>
                          <a:latin typeface="Trebuchet MS" panose="020B0603020202020204" pitchFamily="34" charset="0"/>
                        </a:rPr>
                        <a:t>Natural England</a:t>
                      </a:r>
                    </a:p>
                    <a:p>
                      <a:pPr marL="342900" indent="-342900">
                        <a:buFont typeface="Arial" panose="020B0604020202020204" pitchFamily="34" charset="0"/>
                        <a:buChar char="•"/>
                      </a:pPr>
                      <a:endParaRPr lang="en-GB" sz="2200" dirty="0">
                        <a:solidFill>
                          <a:schemeClr val="tx1"/>
                        </a:solidFill>
                        <a:latin typeface="Trebuchet MS" panose="020B0603020202020204" pitchFamily="34" charset="0"/>
                      </a:endParaRPr>
                    </a:p>
                    <a:p>
                      <a:pPr marL="342900" indent="-342900">
                        <a:buFont typeface="Arial" panose="020B0604020202020204" pitchFamily="34" charset="0"/>
                        <a:buChar char="•"/>
                      </a:pPr>
                      <a:r>
                        <a:rPr lang="en-GB" sz="2200" dirty="0">
                          <a:solidFill>
                            <a:schemeClr val="tx1"/>
                          </a:solidFill>
                          <a:latin typeface="Trebuchet MS" panose="020B0603020202020204" pitchFamily="34" charset="0"/>
                        </a:rPr>
                        <a:t>Historic England</a:t>
                      </a:r>
                    </a:p>
                    <a:p>
                      <a:pPr marL="342900" indent="-342900">
                        <a:buFont typeface="Arial" panose="020B0604020202020204" pitchFamily="34" charset="0"/>
                        <a:buChar char="•"/>
                      </a:pPr>
                      <a:endParaRPr lang="en-GB" sz="2200" dirty="0">
                        <a:solidFill>
                          <a:schemeClr val="tx1"/>
                        </a:solidFill>
                        <a:latin typeface="Trebuchet MS" panose="020B0603020202020204" pitchFamily="34" charset="0"/>
                      </a:endParaRPr>
                    </a:p>
                    <a:p>
                      <a:pPr marL="342900" indent="-342900">
                        <a:buFont typeface="Arial" panose="020B0604020202020204" pitchFamily="34" charset="0"/>
                        <a:buChar char="•"/>
                      </a:pPr>
                      <a:r>
                        <a:rPr lang="en-GB" sz="2200" dirty="0">
                          <a:solidFill>
                            <a:schemeClr val="tx1"/>
                          </a:solidFill>
                          <a:latin typeface="Trebuchet MS" panose="020B0603020202020204" pitchFamily="34" charset="0"/>
                        </a:rPr>
                        <a:t>Humberside Fire &amp; Rescue</a:t>
                      </a:r>
                    </a:p>
                  </a:txBody>
                  <a:tcPr>
                    <a:noFill/>
                  </a:tcPr>
                </a:tc>
                <a:extLst>
                  <a:ext uri="{0D108BD9-81ED-4DB2-BD59-A6C34878D82A}">
                    <a16:rowId xmlns:a16="http://schemas.microsoft.com/office/drawing/2014/main" val="2045593463"/>
                  </a:ext>
                </a:extLst>
              </a:tr>
            </a:tbl>
          </a:graphicData>
        </a:graphic>
      </p:graphicFrame>
    </p:spTree>
    <p:extLst>
      <p:ext uri="{BB962C8B-B14F-4D97-AF65-F5344CB8AC3E}">
        <p14:creationId xmlns:p14="http://schemas.microsoft.com/office/powerpoint/2010/main" val="2862765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117" y="822325"/>
            <a:ext cx="10515600" cy="1325563"/>
          </a:xfrm>
        </p:spPr>
        <p:txBody>
          <a:bodyPr>
            <a:normAutofit/>
          </a:bodyPr>
          <a:lstStyle/>
          <a:p>
            <a:r>
              <a:rPr lang="en-GB" sz="3600" b="1" dirty="0">
                <a:latin typeface="Trebuchet MS" panose="020B0603020202020204" pitchFamily="34" charset="0"/>
              </a:rPr>
              <a:t>The </a:t>
            </a:r>
            <a:br>
              <a:rPr lang="en-GB" sz="3600" b="1" dirty="0">
                <a:latin typeface="Trebuchet MS" panose="020B0603020202020204" pitchFamily="34" charset="0"/>
              </a:rPr>
            </a:br>
            <a:r>
              <a:rPr lang="en-GB" sz="3600" b="1" dirty="0">
                <a:latin typeface="Trebuchet MS" panose="020B0603020202020204" pitchFamily="34" charset="0"/>
              </a:rPr>
              <a:t>Site</a:t>
            </a:r>
          </a:p>
        </p:txBody>
      </p:sp>
      <p:graphicFrame>
        <p:nvGraphicFramePr>
          <p:cNvPr id="13" name="Content Placeholder 12"/>
          <p:cNvGraphicFramePr>
            <a:graphicFrameLocks noGrp="1" noChangeAspect="1"/>
          </p:cNvGraphicFramePr>
          <p:nvPr>
            <p:ph idx="1"/>
            <p:extLst>
              <p:ext uri="{D42A27DB-BD31-4B8C-83A1-F6EECF244321}">
                <p14:modId xmlns:p14="http://schemas.microsoft.com/office/powerpoint/2010/main" val="3095145784"/>
              </p:ext>
            </p:extLst>
          </p:nvPr>
        </p:nvGraphicFramePr>
        <p:xfrm>
          <a:off x="1877026" y="-80682"/>
          <a:ext cx="9991920" cy="7064188"/>
        </p:xfrm>
        <a:graphic>
          <a:graphicData uri="http://schemas.openxmlformats.org/presentationml/2006/ole">
            <mc:AlternateContent xmlns:mc="http://schemas.openxmlformats.org/markup-compatibility/2006">
              <mc:Choice xmlns:v="urn:schemas-microsoft-com:vml" Requires="v">
                <p:oleObj spid="_x0000_s1030" name="Acrobat Document" r:id="rId3" imgW="11344233" imgH="8019810" progId="AcroExch.Document.DC">
                  <p:embed/>
                </p:oleObj>
              </mc:Choice>
              <mc:Fallback>
                <p:oleObj name="Acrobat Document" r:id="rId3" imgW="11344233" imgH="8019810" progId="AcroExch.Document.DC">
                  <p:embed/>
                  <p:pic>
                    <p:nvPicPr>
                      <p:cNvPr id="0" name=""/>
                      <p:cNvPicPr/>
                      <p:nvPr/>
                    </p:nvPicPr>
                    <p:blipFill>
                      <a:blip r:embed="rId4"/>
                      <a:stretch>
                        <a:fillRect/>
                      </a:stretch>
                    </p:blipFill>
                    <p:spPr>
                      <a:xfrm>
                        <a:off x="1877026" y="-80682"/>
                        <a:ext cx="9991920" cy="7064188"/>
                      </a:xfrm>
                      <a:prstGeom prst="rect">
                        <a:avLst/>
                      </a:prstGeom>
                    </p:spPr>
                  </p:pic>
                </p:oleObj>
              </mc:Fallback>
            </mc:AlternateContent>
          </a:graphicData>
        </a:graphic>
      </p:graphicFrame>
    </p:spTree>
    <p:extLst>
      <p:ext uri="{BB962C8B-B14F-4D97-AF65-F5344CB8AC3E}">
        <p14:creationId xmlns:p14="http://schemas.microsoft.com/office/powerpoint/2010/main" val="2689249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82" y="813361"/>
            <a:ext cx="10515600" cy="1325563"/>
          </a:xfrm>
        </p:spPr>
        <p:txBody>
          <a:bodyPr>
            <a:normAutofit/>
          </a:bodyPr>
          <a:lstStyle/>
          <a:p>
            <a:r>
              <a:rPr lang="en-GB" sz="3600" b="1" dirty="0">
                <a:latin typeface="Trebuchet MS" panose="020B0603020202020204" pitchFamily="34" charset="0"/>
              </a:rPr>
              <a:t>The </a:t>
            </a:r>
            <a:br>
              <a:rPr lang="en-GB" sz="3600" b="1" dirty="0">
                <a:latin typeface="Trebuchet MS" panose="020B0603020202020204" pitchFamily="34" charset="0"/>
              </a:rPr>
            </a:br>
            <a:r>
              <a:rPr lang="en-GB" sz="3600" b="1" dirty="0">
                <a:latin typeface="Trebuchet MS" panose="020B0603020202020204" pitchFamily="34" charset="0"/>
              </a:rPr>
              <a:t>Arena</a:t>
            </a:r>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1250323522"/>
              </p:ext>
            </p:extLst>
          </p:nvPr>
        </p:nvGraphicFramePr>
        <p:xfrm>
          <a:off x="1694330" y="-71718"/>
          <a:ext cx="10033601" cy="7093656"/>
        </p:xfrm>
        <a:graphic>
          <a:graphicData uri="http://schemas.openxmlformats.org/presentationml/2006/ole">
            <mc:AlternateContent xmlns:mc="http://schemas.openxmlformats.org/markup-compatibility/2006">
              <mc:Choice xmlns:v="urn:schemas-microsoft-com:vml" Requires="v">
                <p:oleObj spid="_x0000_s2053" name="Acrobat Document" r:id="rId3" imgW="11344233" imgH="8019810" progId="AcroExch.Document.DC">
                  <p:embed/>
                </p:oleObj>
              </mc:Choice>
              <mc:Fallback>
                <p:oleObj name="Acrobat Document" r:id="rId3" imgW="11344233" imgH="8019810" progId="AcroExch.Document.DC">
                  <p:embed/>
                  <p:pic>
                    <p:nvPicPr>
                      <p:cNvPr id="0" name=""/>
                      <p:cNvPicPr/>
                      <p:nvPr/>
                    </p:nvPicPr>
                    <p:blipFill>
                      <a:blip r:embed="rId4"/>
                      <a:stretch>
                        <a:fillRect/>
                      </a:stretch>
                    </p:blipFill>
                    <p:spPr>
                      <a:xfrm>
                        <a:off x="1694330" y="-71718"/>
                        <a:ext cx="10033601" cy="7093656"/>
                      </a:xfrm>
                      <a:prstGeom prst="rect">
                        <a:avLst/>
                      </a:prstGeom>
                    </p:spPr>
                  </p:pic>
                </p:oleObj>
              </mc:Fallback>
            </mc:AlternateContent>
          </a:graphicData>
        </a:graphic>
      </p:graphicFrame>
    </p:spTree>
    <p:extLst>
      <p:ext uri="{BB962C8B-B14F-4D97-AF65-F5344CB8AC3E}">
        <p14:creationId xmlns:p14="http://schemas.microsoft.com/office/powerpoint/2010/main" val="369504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Trebuchet MS" panose="020B0603020202020204" pitchFamily="34" charset="0"/>
              </a:rPr>
              <a:t>THE SITE</a:t>
            </a:r>
          </a:p>
        </p:txBody>
      </p:sp>
      <p:sp>
        <p:nvSpPr>
          <p:cNvPr id="3" name="Content Placeholder 2"/>
          <p:cNvSpPr>
            <a:spLocks noGrp="1"/>
          </p:cNvSpPr>
          <p:nvPr>
            <p:ph idx="1"/>
          </p:nvPr>
        </p:nvSpPr>
        <p:spPr>
          <a:xfrm>
            <a:off x="838200" y="1467036"/>
            <a:ext cx="10515600" cy="4736539"/>
          </a:xfrm>
        </p:spPr>
        <p:txBody>
          <a:bodyPr>
            <a:normAutofit/>
          </a:bodyPr>
          <a:lstStyle/>
          <a:p>
            <a:pPr>
              <a:spcBef>
                <a:spcPts val="429"/>
              </a:spcBef>
              <a:spcAft>
                <a:spcPts val="429"/>
              </a:spcAft>
            </a:pPr>
            <a:r>
              <a:rPr lang="en-GB" sz="2200" b="1" dirty="0">
                <a:latin typeface="Trebuchet MS" panose="020B0603020202020204" pitchFamily="34" charset="0"/>
              </a:rPr>
              <a:t>Burton Constable is an historic site, why has the event been allowed to go ahead here?</a:t>
            </a:r>
          </a:p>
          <a:p>
            <a:pPr marL="0" indent="0">
              <a:spcBef>
                <a:spcPts val="429"/>
              </a:spcBef>
              <a:spcAft>
                <a:spcPts val="429"/>
              </a:spcAft>
              <a:buNone/>
            </a:pPr>
            <a:r>
              <a:rPr lang="en-GB" sz="2200" dirty="0">
                <a:latin typeface="Trebuchet MS" panose="020B0603020202020204" pitchFamily="34" charset="0"/>
              </a:rPr>
              <a:t>Burton Constable is an historic location and was originally landscaped by Capability Brown.  All the plans for the event have been drawn up with this in mind.  It is a unique opportunity to introduce this beautiful house and grounds to a new audience both live and on television.</a:t>
            </a:r>
          </a:p>
          <a:p>
            <a:pPr marL="0" indent="0">
              <a:spcBef>
                <a:spcPts val="429"/>
              </a:spcBef>
              <a:spcAft>
                <a:spcPts val="429"/>
              </a:spcAft>
              <a:buNone/>
            </a:pPr>
            <a:endParaRPr lang="en-GB" sz="2200" dirty="0">
              <a:latin typeface="Trebuchet MS" panose="020B0603020202020204" pitchFamily="34" charset="0"/>
            </a:endParaRPr>
          </a:p>
          <a:p>
            <a:pPr marL="0" indent="0">
              <a:spcBef>
                <a:spcPts val="429"/>
              </a:spcBef>
              <a:spcAft>
                <a:spcPts val="429"/>
              </a:spcAft>
              <a:buNone/>
            </a:pPr>
            <a:r>
              <a:rPr lang="en-GB" sz="2100" dirty="0">
                <a:latin typeface="Trebuchet MS" panose="020B0603020202020204" pitchFamily="34" charset="0"/>
              </a:rPr>
              <a:t>All the plans for the event have been approved by the Burton Constable Foundation, Natural England and Historic England.</a:t>
            </a:r>
          </a:p>
          <a:p>
            <a:endParaRPr lang="en-GB" dirty="0"/>
          </a:p>
        </p:txBody>
      </p:sp>
    </p:spTree>
    <p:extLst>
      <p:ext uri="{BB962C8B-B14F-4D97-AF65-F5344CB8AC3E}">
        <p14:creationId xmlns:p14="http://schemas.microsoft.com/office/powerpoint/2010/main" val="2163130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Trebuchet MS" panose="020B0603020202020204" pitchFamily="34" charset="0"/>
              </a:rPr>
              <a:t>TRAFFIC MANAGEMENT</a:t>
            </a:r>
          </a:p>
        </p:txBody>
      </p:sp>
      <p:sp>
        <p:nvSpPr>
          <p:cNvPr id="3" name="Content Placeholder 2"/>
          <p:cNvSpPr>
            <a:spLocks noGrp="1"/>
          </p:cNvSpPr>
          <p:nvPr>
            <p:ph idx="1"/>
          </p:nvPr>
        </p:nvSpPr>
        <p:spPr>
          <a:xfrm>
            <a:off x="838200" y="1467036"/>
            <a:ext cx="10515600" cy="4736539"/>
          </a:xfrm>
        </p:spPr>
        <p:txBody>
          <a:bodyPr>
            <a:normAutofit/>
          </a:bodyPr>
          <a:lstStyle/>
          <a:p>
            <a:pPr>
              <a:spcBef>
                <a:spcPts val="429"/>
              </a:spcBef>
              <a:spcAft>
                <a:spcPts val="429"/>
              </a:spcAft>
            </a:pPr>
            <a:r>
              <a:rPr lang="en-GB" sz="2200" b="1" dirty="0">
                <a:latin typeface="Trebuchet MS" panose="020B0603020202020204" pitchFamily="34" charset="0"/>
              </a:rPr>
              <a:t>How will the local area cope with all the visitors and traffic?</a:t>
            </a:r>
          </a:p>
          <a:p>
            <a:pPr marL="0" indent="0">
              <a:spcBef>
                <a:spcPts val="429"/>
              </a:spcBef>
              <a:spcAft>
                <a:spcPts val="429"/>
              </a:spcAft>
              <a:buNone/>
            </a:pPr>
            <a:r>
              <a:rPr lang="en-GB" sz="2200" dirty="0">
                <a:latin typeface="Trebuchet MS" panose="020B0603020202020204" pitchFamily="34" charset="0"/>
              </a:rPr>
              <a:t>Ticket holders are being brought to and from the site in a fleet of shuttle buses, which dramatically reduces the environmental impact.</a:t>
            </a:r>
          </a:p>
          <a:p>
            <a:pPr marL="0" indent="0">
              <a:spcBef>
                <a:spcPts val="429"/>
              </a:spcBef>
              <a:spcAft>
                <a:spcPts val="429"/>
              </a:spcAft>
              <a:buNone/>
            </a:pPr>
            <a:endParaRPr lang="en-GB" sz="2200" dirty="0">
              <a:latin typeface="Trebuchet MS" panose="020B0603020202020204" pitchFamily="34" charset="0"/>
            </a:endParaRPr>
          </a:p>
          <a:p>
            <a:pPr marL="0" indent="0">
              <a:spcBef>
                <a:spcPts val="429"/>
              </a:spcBef>
              <a:spcAft>
                <a:spcPts val="429"/>
              </a:spcAft>
              <a:buNone/>
            </a:pPr>
            <a:r>
              <a:rPr lang="en-GB" sz="2200" dirty="0">
                <a:latin typeface="Trebuchet MS" panose="020B0603020202020204" pitchFamily="34" charset="0"/>
              </a:rPr>
              <a:t>An extensive traffic management plan has been developed to deal with the additional traffic.</a:t>
            </a:r>
          </a:p>
          <a:p>
            <a:pPr marL="0" indent="0">
              <a:spcBef>
                <a:spcPts val="429"/>
              </a:spcBef>
              <a:spcAft>
                <a:spcPts val="429"/>
              </a:spcAft>
              <a:buNone/>
            </a:pPr>
            <a:endParaRPr lang="en-GB" sz="2200" dirty="0">
              <a:latin typeface="Trebuchet MS" panose="020B0603020202020204" pitchFamily="34" charset="0"/>
            </a:endParaRPr>
          </a:p>
          <a:p>
            <a:pPr marL="0" indent="0">
              <a:spcBef>
                <a:spcPts val="429"/>
              </a:spcBef>
              <a:spcAft>
                <a:spcPts val="429"/>
              </a:spcAft>
              <a:buNone/>
            </a:pPr>
            <a:r>
              <a:rPr lang="en-GB" sz="2200" dirty="0">
                <a:latin typeface="Trebuchet MS" panose="020B0603020202020204" pitchFamily="34" charset="0"/>
              </a:rPr>
              <a:t>This will be operated by a company who have extensive experience of this type of event.</a:t>
            </a:r>
            <a:endParaRPr lang="en-GB" sz="2100" dirty="0">
              <a:latin typeface="Trebuchet MS" panose="020B0603020202020204" pitchFamily="34" charset="0"/>
            </a:endParaRPr>
          </a:p>
          <a:p>
            <a:endParaRPr lang="en-GB" dirty="0"/>
          </a:p>
        </p:txBody>
      </p:sp>
    </p:spTree>
    <p:extLst>
      <p:ext uri="{BB962C8B-B14F-4D97-AF65-F5344CB8AC3E}">
        <p14:creationId xmlns:p14="http://schemas.microsoft.com/office/powerpoint/2010/main" val="14716191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C42307EFC073438B4FFFF77ECBCF68" ma:contentTypeVersion="12" ma:contentTypeDescription="Create a new document." ma:contentTypeScope="" ma:versionID="034189de01be7df593913df764eac2ba">
  <xsd:schema xmlns:xsd="http://www.w3.org/2001/XMLSchema" xmlns:xs="http://www.w3.org/2001/XMLSchema" xmlns:p="http://schemas.microsoft.com/office/2006/metadata/properties" xmlns:ns2="80129174-c05c-43cc-8e32-21fcbdfe51bb" xmlns:ns3="958b15ed-c521-4290-b073-2e98d4cc1d7f" xmlns:ns4="http://schemas.microsoft.com/sharepoint/v3/fields" targetNamespace="http://schemas.microsoft.com/office/2006/metadata/properties" ma:root="true" ma:fieldsID="df0f5f7795057d951e7ae7a806083bab" ns2:_="" ns3:_="" ns4:_="">
    <xsd:import namespace="80129174-c05c-43cc-8e32-21fcbdfe51bb"/>
    <xsd:import namespace="958b15ed-c521-4290-b073-2e98d4cc1d7f"/>
    <xsd:import namespace="http://schemas.microsoft.com/sharepoint/v3/fields"/>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wic_System_Copyright" minOccurs="0"/>
                <xsd:element ref="ns2:Sensi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129174-c05c-43cc-8e32-21fcbdfe51b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Sensitivity" ma:index="19" nillable="true" ma:displayName="Sensitivity" ma:description="Contains personal or commercially sensitive data?" ma:format="Dropdown" ma:internalName="Sensitivity">
      <xsd:simpleType>
        <xsd:restriction base="dms:Choice">
          <xsd:enumeration value="Sensitive personal data"/>
          <xsd:enumeration value="Commercially sensitive data"/>
          <xsd:enumeration value="Both"/>
          <xsd:enumeration value="Neither"/>
        </xsd:restriction>
      </xsd:simpleType>
    </xsd:element>
  </xsd:schema>
  <xsd:schema xmlns:xsd="http://www.w3.org/2001/XMLSchema" xmlns:xs="http://www.w3.org/2001/XMLSchema" xmlns:dms="http://schemas.microsoft.com/office/2006/documentManagement/types" xmlns:pc="http://schemas.microsoft.com/office/infopath/2007/PartnerControls" targetNamespace="958b15ed-c521-4290-b073-2e98d4cc1d7f"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8"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ensitivity xmlns="80129174-c05c-43cc-8e32-21fcbdfe51bb" xsi:nil="true"/>
    <wic_System_Copyright xmlns="http://schemas.microsoft.com/sharepoint/v3/fields" xsi:nil="true"/>
  </documentManagement>
</p:properties>
</file>

<file path=customXml/itemProps1.xml><?xml version="1.0" encoding="utf-8"?>
<ds:datastoreItem xmlns:ds="http://schemas.openxmlformats.org/officeDocument/2006/customXml" ds:itemID="{7DC15893-6D0E-46FA-A6D9-0BB5040F9405}"/>
</file>

<file path=customXml/itemProps2.xml><?xml version="1.0" encoding="utf-8"?>
<ds:datastoreItem xmlns:ds="http://schemas.openxmlformats.org/officeDocument/2006/customXml" ds:itemID="{01DB9A41-75D8-413E-8AE6-6F682D4BF08E}">
  <ds:schemaRefs>
    <ds:schemaRef ds:uri="http://schemas.microsoft.com/sharepoint/v3/contenttype/forms"/>
  </ds:schemaRefs>
</ds:datastoreItem>
</file>

<file path=customXml/itemProps3.xml><?xml version="1.0" encoding="utf-8"?>
<ds:datastoreItem xmlns:ds="http://schemas.openxmlformats.org/officeDocument/2006/customXml" ds:itemID="{07CB4D05-0761-4D8E-83FF-13CAC24342FB}">
  <ds:schemaRefs>
    <ds:schemaRef ds:uri="http://purl.org/dc/elements/1.1/"/>
    <ds:schemaRef ds:uri="http://schemas.microsoft.com/office/infopath/2007/PartnerControls"/>
    <ds:schemaRef ds:uri="80129174-c05c-43cc-8e32-21fcbdfe51bb"/>
    <ds:schemaRef ds:uri="http://www.w3.org/XML/1998/namespace"/>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456</TotalTime>
  <Words>1580</Words>
  <Application>Microsoft Office PowerPoint</Application>
  <PresentationFormat>Widescreen</PresentationFormat>
  <Paragraphs>180</Paragraphs>
  <Slides>23</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2" baseType="lpstr">
      <vt:lpstr>Arial</vt:lpstr>
      <vt:lpstr>Calibri</vt:lpstr>
      <vt:lpstr>Calibri Light</vt:lpstr>
      <vt:lpstr>Century Gothic</vt:lpstr>
      <vt:lpstr>Times New Roman</vt:lpstr>
      <vt:lpstr>Trebuchet MS</vt:lpstr>
      <vt:lpstr>Office Theme</vt:lpstr>
      <vt:lpstr>1_Office Theme</vt:lpstr>
      <vt:lpstr>Adobe Acrobat Document</vt:lpstr>
      <vt:lpstr>PowerPoint Presentation</vt:lpstr>
      <vt:lpstr>PowerPoint Presentation</vt:lpstr>
      <vt:lpstr>PowerPoint Presentation</vt:lpstr>
      <vt:lpstr>PowerPoint Presentation</vt:lpstr>
      <vt:lpstr>WHO IS DELIVERING RADIO 1’S BIG WEEKEND</vt:lpstr>
      <vt:lpstr>The  Site</vt:lpstr>
      <vt:lpstr>The  Arena</vt:lpstr>
      <vt:lpstr>THE SITE</vt:lpstr>
      <vt:lpstr>TRAFFIC MANAGEMENT</vt:lpstr>
      <vt:lpstr>PowerPoint Presentation</vt:lpstr>
      <vt:lpstr>PowerPoint Presentation</vt:lpstr>
      <vt:lpstr>PowerPoint Presentation</vt:lpstr>
      <vt:lpstr>PowerPoint Presentation</vt:lpstr>
      <vt:lpstr>TRAVEL TO SITE</vt:lpstr>
      <vt:lpstr>LOCAL TICKET HOLDERS</vt:lpstr>
      <vt:lpstr>RESIDENT INFORMATION  NOISE MANAGEMENT</vt:lpstr>
      <vt:lpstr>RESIDENT INFORMATION  NOISE MANAGEMENT</vt:lpstr>
      <vt:lpstr>RESIDENT INFORMATION  SECURITY AND WASTE MANAGEMENT</vt:lpstr>
      <vt:lpstr>RESIDENT INFORMATION  SECURITY AND WASTE MANAGEMENT</vt:lpstr>
      <vt:lpstr>RESIDENT INFORMATION AUDIENCE PROFILE &amp; WELFARE</vt:lpstr>
      <vt:lpstr>RESIDENT INFORMATION AUDIENCE PROFILE &amp; WELFARE</vt:lpstr>
      <vt:lpstr>RESIDENT INFORMATION AUDIENCE PROFILE &amp; WELFARE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Clay Chris (2017)</dc:creator>
  <cp:lastModifiedBy>Clay Chris (2017)</cp:lastModifiedBy>
  <cp:revision>20</cp:revision>
  <dcterms:created xsi:type="dcterms:W3CDTF">2017-04-23T15:25:45Z</dcterms:created>
  <dcterms:modified xsi:type="dcterms:W3CDTF">2017-04-24T17:25:24Z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0x010100F8C42307EFC073438B4FFFF77ECBCF68</vt:lpwstr>
  </property>
</Properties>
</file>