
<file path=[Content_Types].xml><?xml version="1.0" encoding="utf-8"?>
<Types xmlns="http://schemas.openxmlformats.org/package/2006/content-types">
  <Default Extension="png" ContentType="image/png"/>
  <Default Extension="bmp" ContentType="image/bmp"/>
  <Default Extension="pdf" ContentType="application/pdf"/>
  <Default Extension="rels" ContentType="application/vnd.openxmlformats-package.relationships+xml"/>
  <Default Extension="jpeg" ContentType="image/jpg"/>
  <Default Extension="mov" ContentType="application/movie"/>
  <Default Extension="xml" ContentType="application/xml"/>
  <Default Extension="gif" ContentType="image/gif"/>
  <Default Extension="tif" ContentType="image/tif"/>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tableStyles.xml" ContentType="application/vnd.openxmlformats-officedocument.presentationml.tableStyles+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officeDocument" Target="ppt/presentation.xml"/><Relationship Id="rId2" Type="http://schemas.openxmlformats.org/officeDocument/2006/relationships/extended-properties" Target="docProps/app.xml"/><Relationship Id="rId1"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12192000" cy="6858000"/>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CACACA"/>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254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E6E6E6"/>
          </a:solid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E6E6E6"/>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DEEF"/>
          </a:solidFill>
        </a:fill>
      </a:tcStyle>
    </a:wholeTbl>
    <a:band2H>
      <a:tcTxStyle b="def" i="def"/>
      <a:tcStyle>
        <a:tcBdr/>
        <a:fill>
          <a:solidFill>
            <a:srgbClr val="E9EFF7"/>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E0E0"/>
          </a:solidFill>
        </a:fill>
      </a:tcStyle>
    </a:wholeTbl>
    <a:band2H>
      <a:tcTxStyle b="def" i="def"/>
      <a:tcStyle>
        <a:tcBdr/>
        <a:fill>
          <a:solidFill>
            <a:srgbClr val="F0F0F0"/>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E2CE"/>
          </a:solidFill>
        </a:fill>
      </a:tcStyle>
    </a:wholeTbl>
    <a:band2H>
      <a:tcTxStyle b="def" i="def"/>
      <a:tcStyle>
        <a:tcBdr/>
        <a:fill>
          <a:solidFill>
            <a:srgbClr val="EBF1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B9BD5"/>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5B9BD5"/>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notesMaster" Target="notesMasters/notes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2" Type="http://schemas.openxmlformats.org/officeDocument/2006/relationships/viewProps" Target="viewProps.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presProps" Target="presProps.xml"/><Relationship Id="rId6" Type="http://schemas.openxmlformats.org/officeDocument/2006/relationships/theme" Target="theme/theme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customXml" Target="../customXml/item3.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ustomXml" Target="../customXml/item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tableStyles" Target="tableStyles.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customXml" Target="../customXml/item1.xml"/><Relationship Id="rId8" Type="http://schemas.openxmlformats.org/officeDocument/2006/relationships/slide" Target="slides/slide1.xml"/><Relationship Id="rId3" Type="http://schemas.openxmlformats.org/officeDocument/2006/relationships/commentAuthors" Target="commentAuthors.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p:nvPr>
            <p:ph type="sldImg"/>
          </p:nvPr>
        </p:nvSpPr>
        <p:spPr>
          <a:xfrm>
            <a:off x="1143000" y="685800"/>
            <a:ext cx="4572000" cy="3429000"/>
          </a:xfrm>
          <a:prstGeom prst="rect">
            <a:avLst/>
          </a:prstGeom>
        </p:spPr>
        <p:txBody>
          <a:bodyPr/>
          <a:lstStyle/>
          <a:p>
            <a:pPr lvl="0"/>
          </a:p>
        </p:txBody>
      </p:sp>
      <p:sp>
        <p:nvSpPr>
          <p:cNvPr id="47" name="Shape 47"/>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Slide">
    <p:spTree>
      <p:nvGrpSpPr>
        <p:cNvPr id="1" name=""/>
        <p:cNvGrpSpPr/>
        <p:nvPr/>
      </p:nvGrpSpPr>
      <p:grpSpPr>
        <a:xfrm>
          <a:off x="0" y="0"/>
          <a:ext cx="0" cy="0"/>
          <a:chOff x="0" y="0"/>
          <a:chExt cx="0" cy="0"/>
        </a:xfrm>
      </p:grpSpPr>
      <p:sp>
        <p:nvSpPr>
          <p:cNvPr id="6" name="Shape 6"/>
          <p:cNvSpPr/>
          <p:nvPr>
            <p:ph type="title"/>
          </p:nvPr>
        </p:nvSpPr>
        <p:spPr>
          <a:xfrm>
            <a:off x="1524000" y="0"/>
            <a:ext cx="9144000" cy="3509963"/>
          </a:xfrm>
          <a:prstGeom prst="rect">
            <a:avLst/>
          </a:prstGeom>
        </p:spPr>
        <p:txBody>
          <a:bodyPr anchor="b"/>
          <a:lstStyle>
            <a:lvl1pPr algn="ctr">
              <a:defRPr sz="6000"/>
            </a:lvl1pPr>
          </a:lstStyle>
          <a:p>
            <a:pPr lvl="0">
              <a:defRPr sz="1800"/>
            </a:pPr>
            <a:r>
              <a:rPr sz="6000"/>
              <a:t>Click to edit Master title style</a:t>
            </a:r>
          </a:p>
        </p:txBody>
      </p:sp>
      <p:sp>
        <p:nvSpPr>
          <p:cNvPr id="7" name="Shape 7"/>
          <p:cNvSpPr/>
          <p:nvPr>
            <p:ph type="body" idx="1"/>
          </p:nvPr>
        </p:nvSpPr>
        <p:spPr>
          <a:xfrm>
            <a:off x="1524000" y="3602037"/>
            <a:ext cx="9144000" cy="3255963"/>
          </a:xfrm>
          <a:prstGeom prst="rect">
            <a:avLst/>
          </a:prstGeom>
        </p:spPr>
        <p:txBody>
          <a:bodyPr/>
          <a:lstStyle>
            <a:lvl1pPr marL="0" indent="0" algn="ctr">
              <a:buSzTx/>
              <a:buFontTx/>
              <a:buNone/>
              <a:defRPr sz="2400"/>
            </a:lvl1pPr>
          </a:lstStyle>
          <a:p>
            <a:pPr lvl="0">
              <a:defRPr sz="1800"/>
            </a:pPr>
            <a:r>
              <a:rPr sz="2400"/>
              <a:t>Click to edit Master subtitle style</a:t>
            </a:r>
          </a:p>
        </p:txBody>
      </p:sp>
      <p:sp>
        <p:nvSpPr>
          <p:cNvPr id="8" name="Shape 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39" name="Shape 39"/>
          <p:cNvSpPr/>
          <p:nvPr>
            <p:ph type="title"/>
          </p:nvPr>
        </p:nvSpPr>
        <p:spPr>
          <a:prstGeom prst="rect">
            <a:avLst/>
          </a:prstGeom>
        </p:spPr>
        <p:txBody>
          <a:bodyPr/>
          <a:lstStyle/>
          <a:p>
            <a:pPr lvl="0">
              <a:defRPr sz="1800"/>
            </a:pPr>
            <a:r>
              <a:rPr sz="4400"/>
              <a:t>Click to edit Master title style</a:t>
            </a:r>
          </a:p>
        </p:txBody>
      </p:sp>
      <p:sp>
        <p:nvSpPr>
          <p:cNvPr id="40" name="Shape 40"/>
          <p:cNvSpPr/>
          <p:nvPr>
            <p:ph type="body" idx="1"/>
          </p:nvPr>
        </p:nvSpPr>
        <p:spPr>
          <a:prstGeom prst="rect">
            <a:avLst/>
          </a:prstGeom>
        </p:spPr>
        <p:txBody>
          <a:bodyPr/>
          <a:lstStyle/>
          <a:p>
            <a:pPr lvl="0">
              <a:defRPr sz="1800"/>
            </a:pPr>
            <a:r>
              <a:rPr sz="2800"/>
              <a:t>Click to edit Master text styles</a:t>
            </a:r>
            <a:endParaRPr sz="2800"/>
          </a:p>
          <a:p>
            <a:pPr lvl="1">
              <a:defRPr sz="1800"/>
            </a:pPr>
            <a:r>
              <a:rPr sz="2800"/>
              <a:t>Second level</a:t>
            </a:r>
            <a:endParaRPr sz="2800"/>
          </a:p>
          <a:p>
            <a:pPr lvl="2">
              <a:defRPr sz="1800"/>
            </a:pPr>
            <a:r>
              <a:rPr sz="2800"/>
              <a:t>Third level</a:t>
            </a:r>
            <a:endParaRPr sz="2800"/>
          </a:p>
          <a:p>
            <a:pPr lvl="3">
              <a:defRPr sz="1800"/>
            </a:pPr>
            <a:r>
              <a:rPr sz="2800"/>
              <a:t>Fourth level</a:t>
            </a:r>
            <a:endParaRPr sz="2800"/>
          </a:p>
          <a:p>
            <a:pPr lvl="4">
              <a:defRPr sz="1800"/>
            </a:pPr>
            <a:r>
              <a:rPr sz="2800"/>
              <a:t>Fifth level</a:t>
            </a:r>
          </a:p>
        </p:txBody>
      </p:sp>
      <p:sp>
        <p:nvSpPr>
          <p:cNvPr id="41" name="Shape 4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43" name="Shape 43"/>
          <p:cNvSpPr/>
          <p:nvPr>
            <p:ph type="title"/>
          </p:nvPr>
        </p:nvSpPr>
        <p:spPr>
          <a:xfrm>
            <a:off x="8724900" y="0"/>
            <a:ext cx="2628900" cy="6542088"/>
          </a:xfrm>
          <a:prstGeom prst="rect">
            <a:avLst/>
          </a:prstGeom>
        </p:spPr>
        <p:txBody>
          <a:bodyPr/>
          <a:lstStyle/>
          <a:p>
            <a:pPr lvl="0">
              <a:defRPr sz="1800"/>
            </a:pPr>
            <a:r>
              <a:rPr sz="4400"/>
              <a:t>Click to edit Master title style</a:t>
            </a:r>
          </a:p>
        </p:txBody>
      </p:sp>
      <p:sp>
        <p:nvSpPr>
          <p:cNvPr id="44" name="Shape 44"/>
          <p:cNvSpPr/>
          <p:nvPr>
            <p:ph type="body" idx="1"/>
          </p:nvPr>
        </p:nvSpPr>
        <p:spPr>
          <a:xfrm>
            <a:off x="838200" y="365125"/>
            <a:ext cx="7734300" cy="6492875"/>
          </a:xfrm>
          <a:prstGeom prst="rect">
            <a:avLst/>
          </a:prstGeom>
        </p:spPr>
        <p:txBody>
          <a:bodyPr/>
          <a:lstStyle/>
          <a:p>
            <a:pPr lvl="0">
              <a:defRPr sz="1800"/>
            </a:pPr>
            <a:r>
              <a:rPr sz="2800"/>
              <a:t>Click to edit Master text styles</a:t>
            </a:r>
            <a:endParaRPr sz="2800"/>
          </a:p>
          <a:p>
            <a:pPr lvl="1">
              <a:defRPr sz="1800"/>
            </a:pPr>
            <a:r>
              <a:rPr sz="2800"/>
              <a:t>Second level</a:t>
            </a:r>
            <a:endParaRPr sz="2800"/>
          </a:p>
          <a:p>
            <a:pPr lvl="2">
              <a:defRPr sz="1800"/>
            </a:pPr>
            <a:r>
              <a:rPr sz="2800"/>
              <a:t>Third level</a:t>
            </a:r>
            <a:endParaRPr sz="2800"/>
          </a:p>
          <a:p>
            <a:pPr lvl="3">
              <a:defRPr sz="1800"/>
            </a:pPr>
            <a:r>
              <a:rPr sz="2800"/>
              <a:t>Fourth level</a:t>
            </a:r>
            <a:endParaRPr sz="2800"/>
          </a:p>
          <a:p>
            <a:pPr lvl="4">
              <a:defRPr sz="1800"/>
            </a:pPr>
            <a:r>
              <a:rPr sz="2800"/>
              <a:t>Fifth level</a:t>
            </a:r>
          </a:p>
        </p:txBody>
      </p:sp>
      <p:sp>
        <p:nvSpPr>
          <p:cNvPr id="45" name="Shape 4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0" name="Shape 10"/>
          <p:cNvSpPr/>
          <p:nvPr>
            <p:ph type="title"/>
          </p:nvPr>
        </p:nvSpPr>
        <p:spPr>
          <a:prstGeom prst="rect">
            <a:avLst/>
          </a:prstGeom>
        </p:spPr>
        <p:txBody>
          <a:bodyPr/>
          <a:lstStyle/>
          <a:p>
            <a:pPr lvl="0">
              <a:defRPr sz="1800"/>
            </a:pPr>
            <a:r>
              <a:rPr sz="4400"/>
              <a:t>Click to edit Master title style</a:t>
            </a:r>
          </a:p>
        </p:txBody>
      </p:sp>
      <p:sp>
        <p:nvSpPr>
          <p:cNvPr id="11" name="Shape 11"/>
          <p:cNvSpPr/>
          <p:nvPr>
            <p:ph type="body" idx="1"/>
          </p:nvPr>
        </p:nvSpPr>
        <p:spPr>
          <a:prstGeom prst="rect">
            <a:avLst/>
          </a:prstGeom>
        </p:spPr>
        <p:txBody>
          <a:bodyPr/>
          <a:lstStyle/>
          <a:p>
            <a:pPr lvl="0">
              <a:defRPr sz="1800"/>
            </a:pPr>
            <a:r>
              <a:rPr sz="2800"/>
              <a:t>Click to edit Master text styles</a:t>
            </a:r>
            <a:endParaRPr sz="2800"/>
          </a:p>
          <a:p>
            <a:pPr lvl="1">
              <a:defRPr sz="1800"/>
            </a:pPr>
            <a:r>
              <a:rPr sz="2800"/>
              <a:t>Second level</a:t>
            </a:r>
            <a:endParaRPr sz="2800"/>
          </a:p>
          <a:p>
            <a:pPr lvl="2">
              <a:defRPr sz="1800"/>
            </a:pPr>
            <a:r>
              <a:rPr sz="2800"/>
              <a:t>Third level</a:t>
            </a:r>
            <a:endParaRPr sz="2800"/>
          </a:p>
          <a:p>
            <a:pPr lvl="3">
              <a:defRPr sz="1800"/>
            </a:pPr>
            <a:r>
              <a:rPr sz="2800"/>
              <a:t>Fourth level</a:t>
            </a:r>
            <a:endParaRPr sz="2800"/>
          </a:p>
          <a:p>
            <a:pPr lvl="4">
              <a:defRPr sz="1800"/>
            </a:pPr>
            <a:r>
              <a:rPr sz="2800"/>
              <a:t>Fifth level</a:t>
            </a:r>
          </a:p>
        </p:txBody>
      </p:sp>
      <p:sp>
        <p:nvSpPr>
          <p:cNvPr id="12" name="Shape 12"/>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14" name="Shape 14"/>
          <p:cNvSpPr/>
          <p:nvPr>
            <p:ph type="title"/>
          </p:nvPr>
        </p:nvSpPr>
        <p:spPr>
          <a:xfrm>
            <a:off x="831850" y="0"/>
            <a:ext cx="10515600" cy="4562475"/>
          </a:xfrm>
          <a:prstGeom prst="rect">
            <a:avLst/>
          </a:prstGeom>
        </p:spPr>
        <p:txBody>
          <a:bodyPr anchor="b"/>
          <a:lstStyle>
            <a:lvl1pPr>
              <a:defRPr sz="6000"/>
            </a:lvl1pPr>
          </a:lstStyle>
          <a:p>
            <a:pPr lvl="0">
              <a:defRPr sz="1800"/>
            </a:pPr>
            <a:r>
              <a:rPr sz="6000"/>
              <a:t>Click to edit Master title style</a:t>
            </a:r>
          </a:p>
        </p:txBody>
      </p:sp>
      <p:sp>
        <p:nvSpPr>
          <p:cNvPr id="15" name="Shape 15"/>
          <p:cNvSpPr/>
          <p:nvPr>
            <p:ph type="body" idx="1"/>
          </p:nvPr>
        </p:nvSpPr>
        <p:spPr>
          <a:xfrm>
            <a:off x="831850" y="4589462"/>
            <a:ext cx="10515600" cy="2268538"/>
          </a:xfrm>
          <a:prstGeom prst="rect">
            <a:avLst/>
          </a:prstGeom>
        </p:spPr>
        <p:txBody>
          <a:bodyPr/>
          <a:lstStyle>
            <a:lvl1pPr marL="0" indent="0">
              <a:buSzTx/>
              <a:buFontTx/>
              <a:buNone/>
              <a:defRPr sz="2400">
                <a:solidFill>
                  <a:srgbClr val="888888"/>
                </a:solidFill>
              </a:defRPr>
            </a:lvl1pPr>
          </a:lstStyle>
          <a:p>
            <a:pPr lvl="0">
              <a:defRPr sz="1800">
                <a:solidFill>
                  <a:srgbClr val="000000"/>
                </a:solidFill>
              </a:defRPr>
            </a:pPr>
            <a:r>
              <a:rPr sz="2400">
                <a:solidFill>
                  <a:srgbClr val="888888"/>
                </a:solidFill>
              </a:rPr>
              <a:t>Click to edit Master text styles</a:t>
            </a:r>
          </a:p>
        </p:txBody>
      </p:sp>
      <p:sp>
        <p:nvSpPr>
          <p:cNvPr id="16" name="Shape 1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pPr>
            <a:r>
              <a:rPr sz="4400"/>
              <a:t>Click to edit Master title style</a:t>
            </a:r>
          </a:p>
        </p:txBody>
      </p:sp>
      <p:sp>
        <p:nvSpPr>
          <p:cNvPr id="19" name="Shape 19"/>
          <p:cNvSpPr/>
          <p:nvPr>
            <p:ph type="body" idx="1"/>
          </p:nvPr>
        </p:nvSpPr>
        <p:spPr>
          <a:xfrm>
            <a:off x="838200" y="1825625"/>
            <a:ext cx="5181600" cy="5032375"/>
          </a:xfrm>
          <a:prstGeom prst="rect">
            <a:avLst/>
          </a:prstGeom>
        </p:spPr>
        <p:txBody>
          <a:bodyPr/>
          <a:lstStyle/>
          <a:p>
            <a:pPr lvl="0">
              <a:defRPr sz="1800"/>
            </a:pPr>
            <a:r>
              <a:rPr sz="2800"/>
              <a:t>Click to edit Master text styles</a:t>
            </a:r>
            <a:endParaRPr sz="2800"/>
          </a:p>
          <a:p>
            <a:pPr lvl="1">
              <a:defRPr sz="1800"/>
            </a:pPr>
            <a:r>
              <a:rPr sz="2800"/>
              <a:t>Second level</a:t>
            </a:r>
            <a:endParaRPr sz="2800"/>
          </a:p>
          <a:p>
            <a:pPr lvl="2">
              <a:defRPr sz="1800"/>
            </a:pPr>
            <a:r>
              <a:rPr sz="2800"/>
              <a:t>Third level</a:t>
            </a:r>
            <a:endParaRPr sz="2800"/>
          </a:p>
          <a:p>
            <a:pPr lvl="3">
              <a:defRPr sz="1800"/>
            </a:pPr>
            <a:r>
              <a:rPr sz="2800"/>
              <a:t>Fourth level</a:t>
            </a:r>
            <a:endParaRPr sz="2800"/>
          </a:p>
          <a:p>
            <a:pPr lvl="4">
              <a:defRPr sz="1800"/>
            </a:pPr>
            <a:r>
              <a:rPr sz="2800"/>
              <a:t>Fifth level</a:t>
            </a:r>
          </a:p>
        </p:txBody>
      </p:sp>
      <p:sp>
        <p:nvSpPr>
          <p:cNvPr id="20" name="Shape 2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22" name="Shape 22"/>
          <p:cNvSpPr/>
          <p:nvPr>
            <p:ph type="title"/>
          </p:nvPr>
        </p:nvSpPr>
        <p:spPr>
          <a:xfrm>
            <a:off x="839787" y="365125"/>
            <a:ext cx="10515601" cy="1325563"/>
          </a:xfrm>
          <a:prstGeom prst="rect">
            <a:avLst/>
          </a:prstGeom>
        </p:spPr>
        <p:txBody>
          <a:bodyPr/>
          <a:lstStyle/>
          <a:p>
            <a:pPr lvl="0">
              <a:defRPr sz="1800"/>
            </a:pPr>
            <a:r>
              <a:rPr sz="4400"/>
              <a:t>Click to edit Master title style</a:t>
            </a:r>
          </a:p>
        </p:txBody>
      </p:sp>
      <p:sp>
        <p:nvSpPr>
          <p:cNvPr id="23" name="Shape 23"/>
          <p:cNvSpPr/>
          <p:nvPr>
            <p:ph type="body" idx="1"/>
          </p:nvPr>
        </p:nvSpPr>
        <p:spPr>
          <a:xfrm>
            <a:off x="839787" y="1681163"/>
            <a:ext cx="5157789" cy="823913"/>
          </a:xfrm>
          <a:prstGeom prst="rect">
            <a:avLst/>
          </a:prstGeom>
        </p:spPr>
        <p:txBody>
          <a:bodyPr anchor="b"/>
          <a:lstStyle>
            <a:lvl1pPr marL="0" indent="0">
              <a:buSzTx/>
              <a:buFontTx/>
              <a:buNone/>
              <a:defRPr b="1" sz="2400"/>
            </a:lvl1pPr>
          </a:lstStyle>
          <a:p>
            <a:pPr lvl="0">
              <a:defRPr b="0" sz="1800"/>
            </a:pPr>
            <a:r>
              <a:rPr b="1" sz="2400"/>
              <a:t>Click to edit Master text styles</a:t>
            </a:r>
          </a:p>
        </p:txBody>
      </p:sp>
      <p:sp>
        <p:nvSpPr>
          <p:cNvPr id="24" name="Shape 2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26" name="Shape 26"/>
          <p:cNvSpPr/>
          <p:nvPr>
            <p:ph type="title"/>
          </p:nvPr>
        </p:nvSpPr>
        <p:spPr>
          <a:xfrm>
            <a:off x="838200" y="365125"/>
            <a:ext cx="10515600" cy="1325563"/>
          </a:xfrm>
          <a:prstGeom prst="rect">
            <a:avLst/>
          </a:prstGeom>
        </p:spPr>
        <p:txBody>
          <a:bodyPr/>
          <a:lstStyle/>
          <a:p>
            <a:pPr lvl="0">
              <a:defRPr sz="1800"/>
            </a:pPr>
            <a:r>
              <a:rPr sz="4400"/>
              <a:t>Click to edit Master title style</a:t>
            </a:r>
          </a:p>
        </p:txBody>
      </p:sp>
      <p:sp>
        <p:nvSpPr>
          <p:cNvPr id="27" name="Shape 2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29" name="Shape 2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31" name="Shape 31"/>
          <p:cNvSpPr/>
          <p:nvPr>
            <p:ph type="title"/>
          </p:nvPr>
        </p:nvSpPr>
        <p:spPr>
          <a:xfrm>
            <a:off x="839787" y="0"/>
            <a:ext cx="3932239" cy="2057400"/>
          </a:xfrm>
          <a:prstGeom prst="rect">
            <a:avLst/>
          </a:prstGeom>
        </p:spPr>
        <p:txBody>
          <a:bodyPr anchor="b"/>
          <a:lstStyle>
            <a:lvl1pPr>
              <a:defRPr sz="3200"/>
            </a:lvl1pPr>
          </a:lstStyle>
          <a:p>
            <a:pPr lvl="0">
              <a:defRPr sz="1800"/>
            </a:pPr>
            <a:r>
              <a:rPr sz="3200"/>
              <a:t>Click to edit Master title style</a:t>
            </a:r>
          </a:p>
        </p:txBody>
      </p:sp>
      <p:sp>
        <p:nvSpPr>
          <p:cNvPr id="32" name="Shape 32"/>
          <p:cNvSpPr/>
          <p:nvPr>
            <p:ph type="body" idx="1"/>
          </p:nvPr>
        </p:nvSpPr>
        <p:spPr>
          <a:xfrm>
            <a:off x="5183187" y="987425"/>
            <a:ext cx="6172201" cy="587057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lvl="0">
              <a:defRPr sz="1800"/>
            </a:pPr>
            <a:r>
              <a:rPr sz="3200"/>
              <a:t>Click to edit Master text styles</a:t>
            </a:r>
            <a:endParaRPr sz="3200"/>
          </a:p>
          <a:p>
            <a:pPr lvl="1">
              <a:defRPr sz="1800"/>
            </a:pPr>
            <a:r>
              <a:rPr sz="3200"/>
              <a:t>Second level</a:t>
            </a:r>
            <a:endParaRPr sz="3200"/>
          </a:p>
          <a:p>
            <a:pPr lvl="2">
              <a:defRPr sz="1800"/>
            </a:pPr>
            <a:r>
              <a:rPr sz="3200"/>
              <a:t>Third level</a:t>
            </a:r>
            <a:endParaRPr sz="3200"/>
          </a:p>
          <a:p>
            <a:pPr lvl="3">
              <a:defRPr sz="1800"/>
            </a:pPr>
            <a:r>
              <a:rPr sz="3200"/>
              <a:t>Fourth level</a:t>
            </a:r>
            <a:endParaRPr sz="3200"/>
          </a:p>
          <a:p>
            <a:pPr lvl="4">
              <a:defRPr sz="1800"/>
            </a:pPr>
            <a:r>
              <a:rPr sz="3200"/>
              <a:t>Fifth level</a:t>
            </a:r>
          </a:p>
        </p:txBody>
      </p:sp>
      <p:sp>
        <p:nvSpPr>
          <p:cNvPr id="33" name="Shape 3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35" name="Shape 35"/>
          <p:cNvSpPr/>
          <p:nvPr>
            <p:ph type="title"/>
          </p:nvPr>
        </p:nvSpPr>
        <p:spPr>
          <a:xfrm>
            <a:off x="839787" y="0"/>
            <a:ext cx="3932239" cy="2057400"/>
          </a:xfrm>
          <a:prstGeom prst="rect">
            <a:avLst/>
          </a:prstGeom>
        </p:spPr>
        <p:txBody>
          <a:bodyPr anchor="b"/>
          <a:lstStyle>
            <a:lvl1pPr>
              <a:defRPr sz="3200"/>
            </a:lvl1pPr>
          </a:lstStyle>
          <a:p>
            <a:pPr lvl="0">
              <a:defRPr sz="1800"/>
            </a:pPr>
            <a:r>
              <a:rPr sz="3200"/>
              <a:t>Click to edit Master title style</a:t>
            </a:r>
          </a:p>
        </p:txBody>
      </p:sp>
      <p:sp>
        <p:nvSpPr>
          <p:cNvPr id="36" name="Shape 36"/>
          <p:cNvSpPr/>
          <p:nvPr>
            <p:ph type="body" idx="1"/>
          </p:nvPr>
        </p:nvSpPr>
        <p:spPr>
          <a:xfrm>
            <a:off x="839787" y="2057400"/>
            <a:ext cx="3932239" cy="4800600"/>
          </a:xfrm>
          <a:prstGeom prst="rect">
            <a:avLst/>
          </a:prstGeom>
        </p:spPr>
        <p:txBody>
          <a:bodyPr/>
          <a:lstStyle>
            <a:lvl1pPr marL="0" indent="0">
              <a:buSzTx/>
              <a:buFontTx/>
              <a:buNone/>
              <a:defRPr sz="1600"/>
            </a:lvl1pPr>
          </a:lstStyle>
          <a:p>
            <a:pPr lvl="0">
              <a:defRPr sz="1800"/>
            </a:pPr>
            <a:r>
              <a:rPr sz="1600"/>
              <a:t>Click to edit Master text styles</a:t>
            </a:r>
          </a:p>
        </p:txBody>
      </p:sp>
      <p:sp>
        <p:nvSpPr>
          <p:cNvPr id="37" name="Shape 3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838200" y="230187"/>
            <a:ext cx="10515600" cy="1595439"/>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lvl="0">
              <a:defRPr sz="1800"/>
            </a:pPr>
            <a:r>
              <a:rPr sz="4400"/>
              <a:t>Click to edit Master title style</a:t>
            </a:r>
          </a:p>
        </p:txBody>
      </p:sp>
      <p:sp>
        <p:nvSpPr>
          <p:cNvPr id="3" name="Shape 3"/>
          <p:cNvSpPr/>
          <p:nvPr>
            <p:ph type="body" idx="1"/>
          </p:nvPr>
        </p:nvSpPr>
        <p:spPr>
          <a:xfrm>
            <a:off x="838200" y="1825625"/>
            <a:ext cx="10515600" cy="503237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lvl="0">
              <a:defRPr sz="1800"/>
            </a:pPr>
            <a:r>
              <a:rPr sz="2800"/>
              <a:t>Click to edit Master text styles</a:t>
            </a:r>
            <a:endParaRPr sz="2800"/>
          </a:p>
          <a:p>
            <a:pPr lvl="1">
              <a:defRPr sz="1800"/>
            </a:pPr>
            <a:r>
              <a:rPr sz="2800"/>
              <a:t>Second level</a:t>
            </a:r>
            <a:endParaRPr sz="2800"/>
          </a:p>
          <a:p>
            <a:pPr lvl="2">
              <a:defRPr sz="1800"/>
            </a:pPr>
            <a:r>
              <a:rPr sz="2800"/>
              <a:t>Third level</a:t>
            </a:r>
            <a:endParaRPr sz="2800"/>
          </a:p>
          <a:p>
            <a:pPr lvl="3">
              <a:defRPr sz="1800"/>
            </a:pPr>
            <a:r>
              <a:rPr sz="2800"/>
              <a:t>Fourth level</a:t>
            </a:r>
            <a:endParaRPr sz="2800"/>
          </a:p>
          <a:p>
            <a:pPr lvl="4">
              <a:defRPr sz="1800"/>
            </a:pPr>
            <a:r>
              <a:rPr sz="2800"/>
              <a:t>Fifth level</a:t>
            </a:r>
          </a:p>
        </p:txBody>
      </p:sp>
      <p:sp>
        <p:nvSpPr>
          <p:cNvPr id="4" name="Shape 4"/>
          <p:cNvSpPr/>
          <p:nvPr>
            <p:ph type="sldNum" sz="quarter" idx="2"/>
          </p:nvPr>
        </p:nvSpPr>
        <p:spPr>
          <a:xfrm>
            <a:off x="8610600" y="6404292"/>
            <a:ext cx="2743200" cy="269241"/>
          </a:xfrm>
          <a:prstGeom prst="rect">
            <a:avLst/>
          </a:prstGeom>
          <a:ln w="12700">
            <a:miter lim="400000"/>
          </a:ln>
        </p:spPr>
        <p:txBody>
          <a:bodyPr lIns="45719" rIns="45719" anchor="ctr">
            <a:spAutoFit/>
          </a:bodyPr>
          <a:lstStyle>
            <a:lvl1pPr algn="r">
              <a:defRPr sz="1200">
                <a:solidFill>
                  <a:srgbClr val="888888"/>
                </a:solidFill>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med" advClick="1"/>
  <p:txStyles>
    <p:titleStyle>
      <a:lvl1pPr>
        <a:lnSpc>
          <a:spcPct val="90000"/>
        </a:lnSpc>
        <a:defRPr sz="4400">
          <a:latin typeface="Calibri Light"/>
          <a:ea typeface="Calibri Light"/>
          <a:cs typeface="Calibri Light"/>
          <a:sym typeface="Calibri Light"/>
        </a:defRPr>
      </a:lvl1pPr>
      <a:lvl2pPr>
        <a:lnSpc>
          <a:spcPct val="90000"/>
        </a:lnSpc>
        <a:defRPr sz="4400">
          <a:latin typeface="Calibri Light"/>
          <a:ea typeface="Calibri Light"/>
          <a:cs typeface="Calibri Light"/>
          <a:sym typeface="Calibri Light"/>
        </a:defRPr>
      </a:lvl2pPr>
      <a:lvl3pPr>
        <a:lnSpc>
          <a:spcPct val="90000"/>
        </a:lnSpc>
        <a:defRPr sz="4400">
          <a:latin typeface="Calibri Light"/>
          <a:ea typeface="Calibri Light"/>
          <a:cs typeface="Calibri Light"/>
          <a:sym typeface="Calibri Light"/>
        </a:defRPr>
      </a:lvl3pPr>
      <a:lvl4pPr>
        <a:lnSpc>
          <a:spcPct val="90000"/>
        </a:lnSpc>
        <a:defRPr sz="4400">
          <a:latin typeface="Calibri Light"/>
          <a:ea typeface="Calibri Light"/>
          <a:cs typeface="Calibri Light"/>
          <a:sym typeface="Calibri Light"/>
        </a:defRPr>
      </a:lvl4pPr>
      <a:lvl5pPr>
        <a:lnSpc>
          <a:spcPct val="90000"/>
        </a:lnSpc>
        <a:defRPr sz="4400">
          <a:latin typeface="Calibri Light"/>
          <a:ea typeface="Calibri Light"/>
          <a:cs typeface="Calibri Light"/>
          <a:sym typeface="Calibri Light"/>
        </a:defRPr>
      </a:lvl5pPr>
      <a:lvl6pPr>
        <a:lnSpc>
          <a:spcPct val="90000"/>
        </a:lnSpc>
        <a:defRPr sz="4400">
          <a:latin typeface="Calibri Light"/>
          <a:ea typeface="Calibri Light"/>
          <a:cs typeface="Calibri Light"/>
          <a:sym typeface="Calibri Light"/>
        </a:defRPr>
      </a:lvl6pPr>
      <a:lvl7pPr>
        <a:lnSpc>
          <a:spcPct val="90000"/>
        </a:lnSpc>
        <a:defRPr sz="4400">
          <a:latin typeface="Calibri Light"/>
          <a:ea typeface="Calibri Light"/>
          <a:cs typeface="Calibri Light"/>
          <a:sym typeface="Calibri Light"/>
        </a:defRPr>
      </a:lvl7pPr>
      <a:lvl8pPr>
        <a:lnSpc>
          <a:spcPct val="90000"/>
        </a:lnSpc>
        <a:defRPr sz="4400">
          <a:latin typeface="Calibri Light"/>
          <a:ea typeface="Calibri Light"/>
          <a:cs typeface="Calibri Light"/>
          <a:sym typeface="Calibri Light"/>
        </a:defRPr>
      </a:lvl8pPr>
      <a:lvl9pPr>
        <a:lnSpc>
          <a:spcPct val="90000"/>
        </a:lnSpc>
        <a:defRPr sz="4400">
          <a:latin typeface="Calibri Light"/>
          <a:ea typeface="Calibri Light"/>
          <a:cs typeface="Calibri Light"/>
          <a:sym typeface="Calibri Light"/>
        </a:defRPr>
      </a:lvl9pPr>
    </p:titleStyle>
    <p:bodyStyle>
      <a:lvl1pPr marL="228600" indent="-228600">
        <a:lnSpc>
          <a:spcPct val="90000"/>
        </a:lnSpc>
        <a:spcBef>
          <a:spcPts val="1000"/>
        </a:spcBef>
        <a:buSzPct val="100000"/>
        <a:buFont typeface="Arial"/>
        <a:buChar char="•"/>
        <a:defRPr sz="2800">
          <a:latin typeface="Calibri"/>
          <a:ea typeface="Calibri"/>
          <a:cs typeface="Calibri"/>
          <a:sym typeface="Calibri"/>
        </a:defRPr>
      </a:lvl1pPr>
      <a:lvl2pPr marL="723900" indent="-266700">
        <a:lnSpc>
          <a:spcPct val="90000"/>
        </a:lnSpc>
        <a:spcBef>
          <a:spcPts val="1000"/>
        </a:spcBef>
        <a:buSzPct val="100000"/>
        <a:buFont typeface="Arial"/>
        <a:buChar char="•"/>
        <a:defRPr sz="2800">
          <a:latin typeface="Calibri"/>
          <a:ea typeface="Calibri"/>
          <a:cs typeface="Calibri"/>
          <a:sym typeface="Calibri"/>
        </a:defRPr>
      </a:lvl2pPr>
      <a:lvl3pPr marL="1234439" indent="-320039">
        <a:lnSpc>
          <a:spcPct val="90000"/>
        </a:lnSpc>
        <a:spcBef>
          <a:spcPts val="1000"/>
        </a:spcBef>
        <a:buSzPct val="100000"/>
        <a:buFont typeface="Arial"/>
        <a:buChar char="•"/>
        <a:defRPr sz="2800">
          <a:latin typeface="Calibri"/>
          <a:ea typeface="Calibri"/>
          <a:cs typeface="Calibri"/>
          <a:sym typeface="Calibri"/>
        </a:defRPr>
      </a:lvl3pPr>
      <a:lvl4pPr marL="1727200" indent="-355600">
        <a:lnSpc>
          <a:spcPct val="90000"/>
        </a:lnSpc>
        <a:spcBef>
          <a:spcPts val="1000"/>
        </a:spcBef>
        <a:buSzPct val="100000"/>
        <a:buFont typeface="Arial"/>
        <a:buChar char="•"/>
        <a:defRPr sz="2800">
          <a:latin typeface="Calibri"/>
          <a:ea typeface="Calibri"/>
          <a:cs typeface="Calibri"/>
          <a:sym typeface="Calibri"/>
        </a:defRPr>
      </a:lvl4pPr>
      <a:lvl5pPr marL="2184400" indent="-355600">
        <a:lnSpc>
          <a:spcPct val="90000"/>
        </a:lnSpc>
        <a:spcBef>
          <a:spcPts val="1000"/>
        </a:spcBef>
        <a:buSzPct val="100000"/>
        <a:buFont typeface="Arial"/>
        <a:buChar char="•"/>
        <a:defRPr sz="2800">
          <a:latin typeface="Calibri"/>
          <a:ea typeface="Calibri"/>
          <a:cs typeface="Calibri"/>
          <a:sym typeface="Calibri"/>
        </a:defRPr>
      </a:lvl5pPr>
      <a:lvl6pPr marL="2641600" indent="-355600">
        <a:lnSpc>
          <a:spcPct val="90000"/>
        </a:lnSpc>
        <a:spcBef>
          <a:spcPts val="1000"/>
        </a:spcBef>
        <a:buSzPct val="100000"/>
        <a:buFont typeface="Arial"/>
        <a:buChar char="•"/>
        <a:defRPr sz="2800">
          <a:latin typeface="Calibri"/>
          <a:ea typeface="Calibri"/>
          <a:cs typeface="Calibri"/>
          <a:sym typeface="Calibri"/>
        </a:defRPr>
      </a:lvl6pPr>
      <a:lvl7pPr marL="3098800" indent="-355600">
        <a:lnSpc>
          <a:spcPct val="90000"/>
        </a:lnSpc>
        <a:spcBef>
          <a:spcPts val="1000"/>
        </a:spcBef>
        <a:buSzPct val="100000"/>
        <a:buFont typeface="Arial"/>
        <a:buChar char="•"/>
        <a:defRPr sz="2800">
          <a:latin typeface="Calibri"/>
          <a:ea typeface="Calibri"/>
          <a:cs typeface="Calibri"/>
          <a:sym typeface="Calibri"/>
        </a:defRPr>
      </a:lvl7pPr>
      <a:lvl8pPr marL="3556000" indent="-355600">
        <a:lnSpc>
          <a:spcPct val="90000"/>
        </a:lnSpc>
        <a:spcBef>
          <a:spcPts val="1000"/>
        </a:spcBef>
        <a:buSzPct val="100000"/>
        <a:buFont typeface="Arial"/>
        <a:buChar char="•"/>
        <a:defRPr sz="2800">
          <a:latin typeface="Calibri"/>
          <a:ea typeface="Calibri"/>
          <a:cs typeface="Calibri"/>
          <a:sym typeface="Calibri"/>
        </a:defRPr>
      </a:lvl8pPr>
      <a:lvl9pPr marL="4013200" indent="-355600">
        <a:lnSpc>
          <a:spcPct val="90000"/>
        </a:lnSpc>
        <a:spcBef>
          <a:spcPts val="1000"/>
        </a:spcBef>
        <a:buSzPct val="100000"/>
        <a:buFont typeface="Arial"/>
        <a:buChar char="•"/>
        <a:defRPr sz="28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indent="2286000" algn="r">
        <a:defRPr sz="1200">
          <a:solidFill>
            <a:schemeClr val="tx1"/>
          </a:solidFill>
          <a:latin typeface="+mn-lt"/>
          <a:ea typeface="+mn-ea"/>
          <a:cs typeface="+mn-cs"/>
          <a:sym typeface="Calibri"/>
        </a:defRPr>
      </a:lvl6pPr>
      <a:lvl7pPr indent="2743200" algn="r">
        <a:defRPr sz="1200">
          <a:solidFill>
            <a:schemeClr val="tx1"/>
          </a:solidFill>
          <a:latin typeface="+mn-lt"/>
          <a:ea typeface="+mn-ea"/>
          <a:cs typeface="+mn-cs"/>
          <a:sym typeface="Calibri"/>
        </a:defRPr>
      </a:lvl7pPr>
      <a:lvl8pPr indent="3200400" algn="r">
        <a:defRPr sz="1200">
          <a:solidFill>
            <a:schemeClr val="tx1"/>
          </a:solidFill>
          <a:latin typeface="+mn-lt"/>
          <a:ea typeface="+mn-ea"/>
          <a:cs typeface="+mn-cs"/>
          <a:sym typeface="Calibri"/>
        </a:defRPr>
      </a:lvl8pPr>
      <a:lvl9pPr indent="3657600" algn="r">
        <a:defRPr sz="1200">
          <a:solidFill>
            <a:schemeClr val="tx1"/>
          </a:solidFill>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 Id="rId3" Type="http://schemas.openxmlformats.org/officeDocument/2006/relationships/image" Target="../media/image9.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 Id="rId3" Type="http://schemas.openxmlformats.org/officeDocument/2006/relationships/image" Target="../media/image13.jpeg"/><Relationship Id="rId4" Type="http://schemas.openxmlformats.org/officeDocument/2006/relationships/image" Target="../media/image14.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 Id="rId3" Type="http://schemas.openxmlformats.org/officeDocument/2006/relationships/image" Target="../media/image20.jpe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 Id="rId3" Type="http://schemas.openxmlformats.org/officeDocument/2006/relationships/image" Target="../media/image22.jpe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 name="Shape 49"/>
          <p:cNvSpPr/>
          <p:nvPr>
            <p:ph type="title"/>
          </p:nvPr>
        </p:nvSpPr>
        <p:spPr>
          <a:xfrm>
            <a:off x="1524000" y="1122362"/>
            <a:ext cx="9144000" cy="2387601"/>
          </a:xfrm>
          <a:prstGeom prst="rect">
            <a:avLst/>
          </a:prstGeom>
        </p:spPr>
        <p:txBody>
          <a:bodyPr/>
          <a:lstStyle/>
          <a:p>
            <a:pPr lvl="0">
              <a:defRPr sz="1800"/>
            </a:pPr>
            <a:r>
              <a:rPr sz="6000"/>
              <a:t>PAPER CITY!</a:t>
            </a:r>
          </a:p>
        </p:txBody>
      </p:sp>
      <p:sp>
        <p:nvSpPr>
          <p:cNvPr id="50" name="Shape 50"/>
          <p:cNvSpPr/>
          <p:nvPr>
            <p:ph type="body" idx="1"/>
          </p:nvPr>
        </p:nvSpPr>
        <p:spPr>
          <a:xfrm>
            <a:off x="1524000" y="3602037"/>
            <a:ext cx="9144000" cy="1655762"/>
          </a:xfrm>
          <a:prstGeom prst="rect">
            <a:avLst/>
          </a:prstGeom>
        </p:spPr>
        <p:txBody>
          <a:bodyPr/>
          <a:lstStyle/>
          <a:p>
            <a:pPr lvl="0">
              <a:defRPr sz="1800"/>
            </a:pPr>
            <a:r>
              <a:rPr sz="2400"/>
              <a:t>October 2016</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8" name="image7.jpg" descr="http://www.joannasands.co.uk/images/013L.jpg"/>
          <p:cNvPicPr/>
          <p:nvPr/>
        </p:nvPicPr>
        <p:blipFill>
          <a:blip r:embed="rId2">
            <a:extLst/>
          </a:blip>
          <a:stretch>
            <a:fillRect/>
          </a:stretch>
        </p:blipFill>
        <p:spPr>
          <a:xfrm>
            <a:off x="219970" y="203914"/>
            <a:ext cx="8376226" cy="5604458"/>
          </a:xfrm>
          <a:prstGeom prst="rect">
            <a:avLst/>
          </a:prstGeom>
          <a:ln w="12700">
            <a:miter lim="400000"/>
          </a:ln>
        </p:spPr>
      </p:pic>
      <p:sp>
        <p:nvSpPr>
          <p:cNvPr id="79" name="Shape 79"/>
          <p:cNvSpPr/>
          <p:nvPr/>
        </p:nvSpPr>
        <p:spPr>
          <a:xfrm>
            <a:off x="9298546" y="6053070"/>
            <a:ext cx="2743201"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Joanna Sands</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1" name="image8.jpg" descr="http://www.bethanlaurawood.com/wp-content/uploads/BLW_GUADALUPE-DAYBED_KZ7A2087_WEB2500px_MM-2000x1334.jpg"/>
          <p:cNvPicPr/>
          <p:nvPr/>
        </p:nvPicPr>
        <p:blipFill>
          <a:blip r:embed="rId2">
            <a:extLst/>
          </a:blip>
          <a:stretch>
            <a:fillRect/>
          </a:stretch>
        </p:blipFill>
        <p:spPr>
          <a:xfrm>
            <a:off x="8287300" y="192818"/>
            <a:ext cx="3715811" cy="2478446"/>
          </a:xfrm>
          <a:prstGeom prst="rect">
            <a:avLst/>
          </a:prstGeom>
          <a:ln w="12700">
            <a:miter lim="400000"/>
          </a:ln>
        </p:spPr>
      </p:pic>
      <p:sp>
        <p:nvSpPr>
          <p:cNvPr id="82" name="Shape 82"/>
          <p:cNvSpPr/>
          <p:nvPr/>
        </p:nvSpPr>
        <p:spPr>
          <a:xfrm>
            <a:off x="9517487" y="6199718"/>
            <a:ext cx="2485624"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Bethan Laura Wood</a:t>
            </a:r>
          </a:p>
        </p:txBody>
      </p:sp>
      <p:pic>
        <p:nvPicPr>
          <p:cNvPr id="83" name="image9.jpg" descr="http://www.bethanlaurawood.com/wp-content/uploads/ToryBurchcanape3-guests-togethermaster-layers2-WEB2500px-2000x1334.jpg"/>
          <p:cNvPicPr/>
          <p:nvPr/>
        </p:nvPicPr>
        <p:blipFill>
          <a:blip r:embed="rId3">
            <a:extLst/>
          </a:blip>
          <a:stretch>
            <a:fillRect/>
          </a:stretch>
        </p:blipFill>
        <p:spPr>
          <a:xfrm>
            <a:off x="206062" y="192818"/>
            <a:ext cx="7801244" cy="5203431"/>
          </a:xfrm>
          <a:prstGeom prst="rect">
            <a:avLst/>
          </a:prstGeom>
          <a:ln w="12700">
            <a:miter lim="400000"/>
          </a:ln>
        </p:spPr>
      </p:pic>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5" name="image10.jpg" descr="Image result for raw edges"/>
          <p:cNvPicPr/>
          <p:nvPr/>
        </p:nvPicPr>
        <p:blipFill>
          <a:blip r:embed="rId2">
            <a:extLst/>
          </a:blip>
          <a:stretch>
            <a:fillRect/>
          </a:stretch>
        </p:blipFill>
        <p:spPr>
          <a:xfrm>
            <a:off x="155575" y="160337"/>
            <a:ext cx="8524786" cy="6132350"/>
          </a:xfrm>
          <a:prstGeom prst="rect">
            <a:avLst/>
          </a:prstGeom>
          <a:ln w="12700">
            <a:miter lim="400000"/>
          </a:ln>
        </p:spPr>
      </p:pic>
      <p:sp>
        <p:nvSpPr>
          <p:cNvPr id="86" name="Shape 86"/>
          <p:cNvSpPr/>
          <p:nvPr/>
        </p:nvSpPr>
        <p:spPr>
          <a:xfrm>
            <a:off x="9079604" y="6259131"/>
            <a:ext cx="2833353"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Raw Edges</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 name="Shape 88"/>
          <p:cNvSpPr/>
          <p:nvPr/>
        </p:nvSpPr>
        <p:spPr>
          <a:xfrm>
            <a:off x="9285668" y="6323526"/>
            <a:ext cx="2678806"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Max Lamb</a:t>
            </a:r>
          </a:p>
        </p:txBody>
      </p:sp>
      <p:pic>
        <p:nvPicPr>
          <p:cNvPr id="89" name="image11.jpeg" descr="114_Poly_Rainbow"/>
          <p:cNvPicPr/>
          <p:nvPr/>
        </p:nvPicPr>
        <p:blipFill>
          <a:blip r:embed="rId2">
            <a:extLst/>
          </a:blip>
          <a:stretch>
            <a:fillRect/>
          </a:stretch>
        </p:blipFill>
        <p:spPr>
          <a:xfrm>
            <a:off x="142696" y="168232"/>
            <a:ext cx="9201489" cy="6155296"/>
          </a:xfrm>
          <a:prstGeom prst="rect">
            <a:avLst/>
          </a:prstGeom>
          <a:ln w="12700">
            <a:miter lim="400000"/>
          </a:ln>
        </p:spPr>
      </p:pic>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1" name="image12.jpg" descr="Image result for bruce mclean &amp; will alsop"/>
          <p:cNvPicPr/>
          <p:nvPr/>
        </p:nvPicPr>
        <p:blipFill>
          <a:blip r:embed="rId2">
            <a:extLst/>
          </a:blip>
          <a:stretch>
            <a:fillRect/>
          </a:stretch>
        </p:blipFill>
        <p:spPr>
          <a:xfrm>
            <a:off x="296213" y="296213"/>
            <a:ext cx="4296135" cy="2864090"/>
          </a:xfrm>
          <a:prstGeom prst="rect">
            <a:avLst/>
          </a:prstGeom>
          <a:ln w="12700">
            <a:miter lim="400000"/>
          </a:ln>
        </p:spPr>
      </p:pic>
      <p:sp>
        <p:nvSpPr>
          <p:cNvPr id="92" name="Shape 92"/>
          <p:cNvSpPr/>
          <p:nvPr/>
        </p:nvSpPr>
        <p:spPr>
          <a:xfrm>
            <a:off x="9066727" y="6426558"/>
            <a:ext cx="3026536"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Bruce McLean/Will Alsop</a:t>
            </a:r>
          </a:p>
        </p:txBody>
      </p:sp>
      <p:pic>
        <p:nvPicPr>
          <p:cNvPr id="93" name="image13.jpg" descr="Image result for bruce mclean &amp; will alsop"/>
          <p:cNvPicPr/>
          <p:nvPr/>
        </p:nvPicPr>
        <p:blipFill>
          <a:blip r:embed="rId3">
            <a:extLst/>
          </a:blip>
          <a:stretch>
            <a:fillRect/>
          </a:stretch>
        </p:blipFill>
        <p:spPr>
          <a:xfrm>
            <a:off x="4851079" y="296213"/>
            <a:ext cx="6993192" cy="3921082"/>
          </a:xfrm>
          <a:prstGeom prst="rect">
            <a:avLst/>
          </a:prstGeom>
          <a:ln w="12700">
            <a:miter lim="400000"/>
          </a:ln>
        </p:spPr>
      </p:pic>
      <p:pic>
        <p:nvPicPr>
          <p:cNvPr id="94" name="image14.jpeg" descr="Image result for bruce mclean &amp; will alsop"/>
          <p:cNvPicPr/>
          <p:nvPr/>
        </p:nvPicPr>
        <p:blipFill>
          <a:blip r:embed="rId4">
            <a:extLst/>
          </a:blip>
          <a:stretch>
            <a:fillRect/>
          </a:stretch>
        </p:blipFill>
        <p:spPr>
          <a:xfrm>
            <a:off x="296213" y="4217294"/>
            <a:ext cx="3810001" cy="2790826"/>
          </a:xfrm>
          <a:prstGeom prst="rect">
            <a:avLst/>
          </a:prstGeom>
          <a:ln w="12700">
            <a:miter lim="400000"/>
          </a:ln>
        </p:spPr>
      </p:pic>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6" name="image15.jpeg" descr="Image result for made thought"/>
          <p:cNvPicPr/>
          <p:nvPr/>
        </p:nvPicPr>
        <p:blipFill>
          <a:blip r:embed="rId2">
            <a:extLst/>
          </a:blip>
          <a:stretch>
            <a:fillRect/>
          </a:stretch>
        </p:blipFill>
        <p:spPr>
          <a:xfrm>
            <a:off x="194211" y="339144"/>
            <a:ext cx="9525001" cy="6353176"/>
          </a:xfrm>
          <a:prstGeom prst="rect">
            <a:avLst/>
          </a:prstGeom>
          <a:ln w="12700">
            <a:miter lim="400000"/>
          </a:ln>
        </p:spPr>
      </p:pic>
      <p:sp>
        <p:nvSpPr>
          <p:cNvPr id="97" name="Shape 97"/>
          <p:cNvSpPr/>
          <p:nvPr/>
        </p:nvSpPr>
        <p:spPr>
          <a:xfrm>
            <a:off x="10058400" y="6310648"/>
            <a:ext cx="1970467"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Made Thought</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9" name="image16.jpeg" descr="http://adamholloway.net/wp-content/uploads/2016/07/Main-Image.jpg"/>
          <p:cNvPicPr/>
          <p:nvPr/>
        </p:nvPicPr>
        <p:blipFill>
          <a:blip r:embed="rId2">
            <a:extLst/>
          </a:blip>
          <a:stretch>
            <a:fillRect/>
          </a:stretch>
        </p:blipFill>
        <p:spPr>
          <a:xfrm>
            <a:off x="232847" y="210891"/>
            <a:ext cx="9832259" cy="5674755"/>
          </a:xfrm>
          <a:prstGeom prst="rect">
            <a:avLst/>
          </a:prstGeom>
          <a:ln w="12700">
            <a:miter lim="400000"/>
          </a:ln>
        </p:spPr>
      </p:pic>
      <p:sp>
        <p:nvSpPr>
          <p:cNvPr id="100" name="Shape 100"/>
          <p:cNvSpPr/>
          <p:nvPr/>
        </p:nvSpPr>
        <p:spPr>
          <a:xfrm>
            <a:off x="9144000" y="6284890"/>
            <a:ext cx="2820474"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Adam Holloway</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 name="Shape 102"/>
          <p:cNvSpPr/>
          <p:nvPr>
            <p:ph type="title"/>
          </p:nvPr>
        </p:nvSpPr>
        <p:spPr>
          <a:xfrm>
            <a:off x="838200" y="365125"/>
            <a:ext cx="10515600" cy="1325563"/>
          </a:xfrm>
          <a:prstGeom prst="rect">
            <a:avLst/>
          </a:prstGeom>
        </p:spPr>
        <p:txBody>
          <a:bodyPr/>
          <a:lstStyle/>
          <a:p>
            <a:pPr lvl="0">
              <a:defRPr sz="1800"/>
            </a:pPr>
            <a:r>
              <a:rPr sz="4400"/>
              <a:t>WHERE?</a:t>
            </a:r>
          </a:p>
        </p:txBody>
      </p:sp>
      <p:sp>
        <p:nvSpPr>
          <p:cNvPr id="103" name="Shape 103"/>
          <p:cNvSpPr/>
          <p:nvPr>
            <p:ph type="body" idx="1"/>
          </p:nvPr>
        </p:nvSpPr>
        <p:spPr>
          <a:xfrm>
            <a:off x="838200" y="1825625"/>
            <a:ext cx="10515600" cy="4351338"/>
          </a:xfrm>
          <a:prstGeom prst="rect">
            <a:avLst/>
          </a:prstGeom>
        </p:spPr>
        <p:txBody>
          <a:bodyPr/>
          <a:lstStyle/>
          <a:p>
            <a:pPr lvl="0">
              <a:defRPr sz="1800"/>
            </a:pPr>
            <a:r>
              <a:rPr b="1" sz="2800"/>
              <a:t>Fruit Market </a:t>
            </a:r>
            <a:r>
              <a:rPr sz="2800"/>
              <a:t>-currently focus of public/private regeneration investment programme which will strengthen its unique position in the city as the creative and cultural quarter including a new space for contemporary art</a:t>
            </a:r>
            <a:endParaRPr sz="2800"/>
          </a:p>
          <a:p>
            <a:pPr lvl="0">
              <a:defRPr sz="1800"/>
            </a:pPr>
            <a:r>
              <a:rPr b="1" sz="2800"/>
              <a:t>High Street </a:t>
            </a:r>
            <a:r>
              <a:rPr sz="2800"/>
              <a:t>– the commercial heart of the city from its foundation in C13 – C19</a:t>
            </a:r>
            <a:endParaRPr sz="2800"/>
          </a:p>
          <a:p>
            <a:pPr lvl="0">
              <a:defRPr sz="1800"/>
            </a:pPr>
            <a:r>
              <a:rPr b="1" sz="2800"/>
              <a:t>Links</a:t>
            </a:r>
            <a:r>
              <a:rPr sz="2800"/>
              <a:t> – safe and accessible pedestrian link High Street/Fruit Market</a:t>
            </a: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5" name="image17.jpg" descr="Image result for city centre map hull"/>
          <p:cNvPicPr/>
          <p:nvPr/>
        </p:nvPicPr>
        <p:blipFill>
          <a:blip r:embed="rId2">
            <a:extLst/>
          </a:blip>
          <a:stretch>
            <a:fillRect/>
          </a:stretch>
        </p:blipFill>
        <p:spPr>
          <a:xfrm>
            <a:off x="1785591" y="-2324791"/>
            <a:ext cx="8705851" cy="9744076"/>
          </a:xfrm>
          <a:prstGeom prst="rect">
            <a:avLst/>
          </a:prstGeom>
          <a:ln w="12700">
            <a:miter lim="400000"/>
          </a:ln>
        </p:spPr>
      </p:pic>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7" name="image18.jpg" descr="Image result for humber street hull"/>
          <p:cNvPicPr/>
          <p:nvPr/>
        </p:nvPicPr>
        <p:blipFill>
          <a:blip r:embed="rId2">
            <a:extLst/>
          </a:blip>
          <a:stretch>
            <a:fillRect/>
          </a:stretch>
        </p:blipFill>
        <p:spPr>
          <a:xfrm>
            <a:off x="116938" y="264441"/>
            <a:ext cx="11430001" cy="5553077"/>
          </a:xfrm>
          <a:prstGeom prst="rect">
            <a:avLst/>
          </a:prstGeom>
          <a:ln w="127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 name="Shape 52"/>
          <p:cNvSpPr/>
          <p:nvPr>
            <p:ph type="title"/>
          </p:nvPr>
        </p:nvSpPr>
        <p:spPr>
          <a:xfrm>
            <a:off x="838200" y="365125"/>
            <a:ext cx="10515600" cy="1325563"/>
          </a:xfrm>
          <a:prstGeom prst="rect">
            <a:avLst/>
          </a:prstGeom>
        </p:spPr>
        <p:txBody>
          <a:bodyPr/>
          <a:lstStyle/>
          <a:p>
            <a:pPr lvl="0">
              <a:defRPr sz="1800"/>
            </a:pPr>
            <a:r>
              <a:rPr sz="4400"/>
              <a:t>PAPER</a:t>
            </a:r>
          </a:p>
        </p:txBody>
      </p:sp>
      <p:sp>
        <p:nvSpPr>
          <p:cNvPr id="53" name="Shape 53"/>
          <p:cNvSpPr/>
          <p:nvPr>
            <p:ph type="body" idx="1"/>
          </p:nvPr>
        </p:nvSpPr>
        <p:spPr>
          <a:xfrm>
            <a:off x="838200" y="1825625"/>
            <a:ext cx="10515600" cy="4351338"/>
          </a:xfrm>
          <a:prstGeom prst="rect">
            <a:avLst/>
          </a:prstGeom>
        </p:spPr>
        <p:txBody>
          <a:bodyPr/>
          <a:lstStyle>
            <a:lvl1pPr marL="0" indent="0">
              <a:lnSpc>
                <a:spcPct val="100000"/>
              </a:lnSpc>
              <a:spcBef>
                <a:spcPts val="0"/>
              </a:spcBef>
              <a:buSzTx/>
              <a:buNone/>
              <a:defRPr i="1"/>
            </a:lvl1pPr>
          </a:lstStyle>
          <a:p>
            <a:pPr lvl="0">
              <a:defRPr i="0" sz="1800"/>
            </a:pPr>
            <a:r>
              <a:rPr i="1" sz="2800"/>
              <a:t>In a world of transient communication and fleeting digital memories, paper offers texture and feeling, weight and sensation.  Paper reminds us that skill, craft, and creativity couples with something as naturally beautiful as paper can leave a lasting and and powerful impression</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9" name="image19.jpg" descr="Image result for humber street hull"/>
          <p:cNvPicPr/>
          <p:nvPr/>
        </p:nvPicPr>
        <p:blipFill>
          <a:blip r:embed="rId2">
            <a:extLst/>
          </a:blip>
          <a:stretch>
            <a:fillRect/>
          </a:stretch>
        </p:blipFill>
        <p:spPr>
          <a:xfrm>
            <a:off x="181332" y="292658"/>
            <a:ext cx="5286376" cy="3524252"/>
          </a:xfrm>
          <a:prstGeom prst="rect">
            <a:avLst/>
          </a:prstGeom>
          <a:ln w="12700">
            <a:miter lim="400000"/>
          </a:ln>
        </p:spPr>
      </p:pic>
      <p:pic>
        <p:nvPicPr>
          <p:cNvPr id="110" name="image20.jpg" descr="Image result for humber street hull"/>
          <p:cNvPicPr/>
          <p:nvPr/>
        </p:nvPicPr>
        <p:blipFill>
          <a:blip r:embed="rId3">
            <a:extLst/>
          </a:blip>
          <a:stretch>
            <a:fillRect/>
          </a:stretch>
        </p:blipFill>
        <p:spPr>
          <a:xfrm>
            <a:off x="6758609" y="3211814"/>
            <a:ext cx="4790267" cy="3193512"/>
          </a:xfrm>
          <a:prstGeom prst="rect">
            <a:avLst/>
          </a:prstGeom>
          <a:ln w="12700">
            <a:miter lim="400000"/>
          </a:ln>
        </p:spPr>
      </p:pic>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2" name="image21.png"/>
          <p:cNvPicPr/>
          <p:nvPr/>
        </p:nvPicPr>
        <p:blipFill>
          <a:blip r:embed="rId2">
            <a:extLst/>
          </a:blip>
          <a:stretch>
            <a:fillRect/>
          </a:stretch>
        </p:blipFill>
        <p:spPr>
          <a:xfrm>
            <a:off x="515132" y="334851"/>
            <a:ext cx="6501969" cy="5853718"/>
          </a:xfrm>
          <a:prstGeom prst="rect">
            <a:avLst/>
          </a:prstGeom>
          <a:ln w="12700">
            <a:miter lim="400000"/>
          </a:ln>
        </p:spPr>
      </p:pic>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4" name="image22.png"/>
          <p:cNvPicPr/>
          <p:nvPr/>
        </p:nvPicPr>
        <p:blipFill>
          <a:blip r:embed="rId2">
            <a:extLst/>
          </a:blip>
          <a:stretch>
            <a:fillRect/>
          </a:stretch>
        </p:blipFill>
        <p:spPr>
          <a:xfrm>
            <a:off x="682579" y="19609"/>
            <a:ext cx="10612192" cy="6683594"/>
          </a:xfrm>
          <a:prstGeom prst="rect">
            <a:avLst/>
          </a:prstGeom>
          <a:ln w="12700">
            <a:miter lim="400000"/>
          </a:ln>
        </p:spPr>
      </p:pic>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6" name="image23.jpg" descr="Image result for hull high st"/>
          <p:cNvPicPr/>
          <p:nvPr/>
        </p:nvPicPr>
        <p:blipFill>
          <a:blip r:embed="rId2">
            <a:extLst/>
          </a:blip>
          <a:stretch>
            <a:fillRect/>
          </a:stretch>
        </p:blipFill>
        <p:spPr>
          <a:xfrm>
            <a:off x="288096" y="268010"/>
            <a:ext cx="5648326" cy="6096003"/>
          </a:xfrm>
          <a:prstGeom prst="rect">
            <a:avLst/>
          </a:prstGeom>
          <a:ln w="12700">
            <a:miter lim="400000"/>
          </a:ln>
        </p:spPr>
      </p:pic>
      <p:pic>
        <p:nvPicPr>
          <p:cNvPr id="117" name="image24.jpg" descr="Image result for hull high st"/>
          <p:cNvPicPr/>
          <p:nvPr/>
        </p:nvPicPr>
        <p:blipFill>
          <a:blip r:embed="rId3">
            <a:extLst/>
          </a:blip>
          <a:stretch>
            <a:fillRect/>
          </a:stretch>
        </p:blipFill>
        <p:spPr>
          <a:xfrm>
            <a:off x="6357592" y="268010"/>
            <a:ext cx="5238751" cy="3505201"/>
          </a:xfrm>
          <a:prstGeom prst="rect">
            <a:avLst/>
          </a:prstGeom>
          <a:ln w="12700">
            <a:miter lim="400000"/>
          </a:ln>
        </p:spPr>
      </p:pic>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title"/>
          </p:nvPr>
        </p:nvSpPr>
        <p:spPr>
          <a:xfrm>
            <a:off x="838200" y="365125"/>
            <a:ext cx="10515600" cy="1325563"/>
          </a:xfrm>
          <a:prstGeom prst="rect">
            <a:avLst/>
          </a:prstGeom>
        </p:spPr>
        <p:txBody>
          <a:bodyPr/>
          <a:lstStyle/>
          <a:p>
            <a:pPr lvl="0">
              <a:defRPr sz="1800"/>
            </a:pPr>
            <a:r>
              <a:rPr sz="4400"/>
              <a:t>WHEN?</a:t>
            </a:r>
          </a:p>
        </p:txBody>
      </p:sp>
      <p:sp>
        <p:nvSpPr>
          <p:cNvPr id="120" name="Shape 120"/>
          <p:cNvSpPr/>
          <p:nvPr>
            <p:ph type="body" idx="1"/>
          </p:nvPr>
        </p:nvSpPr>
        <p:spPr>
          <a:xfrm>
            <a:off x="838200" y="1825625"/>
            <a:ext cx="10515600" cy="4351338"/>
          </a:xfrm>
          <a:prstGeom prst="rect">
            <a:avLst/>
          </a:prstGeom>
        </p:spPr>
        <p:txBody>
          <a:bodyPr/>
          <a:lstStyle/>
          <a:p>
            <a:pPr lvl="0">
              <a:defRPr sz="1800"/>
            </a:pPr>
            <a:r>
              <a:rPr sz="2800"/>
              <a:t>Friday 30</a:t>
            </a:r>
            <a:r>
              <a:rPr baseline="30000" sz="2800"/>
              <a:t>th</a:t>
            </a:r>
            <a:r>
              <a:rPr sz="2800"/>
              <a:t> June – Sunday July 9</a:t>
            </a:r>
            <a:r>
              <a:rPr baseline="30000" sz="2800"/>
              <a:t>th</a:t>
            </a:r>
            <a:r>
              <a:rPr sz="2800"/>
              <a:t> 2017</a:t>
            </a:r>
            <a:endParaRPr sz="2800"/>
          </a:p>
          <a:p>
            <a:pPr lvl="0">
              <a:defRPr sz="1800"/>
            </a:pPr>
            <a:r>
              <a:rPr sz="2800"/>
              <a:t>Signifies start of Freedom season</a:t>
            </a:r>
            <a:endParaRPr sz="2800"/>
          </a:p>
          <a:p>
            <a:pPr lvl="0">
              <a:defRPr sz="1800"/>
            </a:pPr>
            <a:r>
              <a:rPr sz="2800"/>
              <a:t>Coincides with PRS Foundation’s New Music Biennale (30.06-02.07) – a free festival of contemporary music</a:t>
            </a:r>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ph type="title"/>
          </p:nvPr>
        </p:nvSpPr>
        <p:spPr>
          <a:xfrm>
            <a:off x="838200" y="365125"/>
            <a:ext cx="10515600" cy="1325563"/>
          </a:xfrm>
          <a:prstGeom prst="rect">
            <a:avLst/>
          </a:prstGeom>
        </p:spPr>
        <p:txBody>
          <a:bodyPr/>
          <a:lstStyle/>
          <a:p>
            <a:pPr lvl="0">
              <a:defRPr sz="1800"/>
            </a:pPr>
            <a:r>
              <a:rPr sz="4400"/>
              <a:t>PROGRAMME</a:t>
            </a:r>
          </a:p>
        </p:txBody>
      </p:sp>
      <p:sp>
        <p:nvSpPr>
          <p:cNvPr id="123" name="Shape 123"/>
          <p:cNvSpPr/>
          <p:nvPr>
            <p:ph type="body" idx="1"/>
          </p:nvPr>
        </p:nvSpPr>
        <p:spPr>
          <a:xfrm>
            <a:off x="838200" y="1825625"/>
            <a:ext cx="10515600" cy="4351338"/>
          </a:xfrm>
          <a:prstGeom prst="rect">
            <a:avLst/>
          </a:prstGeom>
        </p:spPr>
        <p:txBody>
          <a:bodyPr/>
          <a:lstStyle/>
          <a:p>
            <a:pPr lvl="0">
              <a:defRPr sz="1800"/>
            </a:pPr>
            <a:r>
              <a:rPr sz="2800"/>
              <a:t>October 2016 – agree sites, artist list, MOU</a:t>
            </a:r>
            <a:endParaRPr sz="2800"/>
          </a:p>
          <a:p>
            <a:pPr lvl="0">
              <a:defRPr sz="1800"/>
            </a:pPr>
            <a:r>
              <a:rPr sz="2800"/>
              <a:t>November 2016 – invitation to artists</a:t>
            </a:r>
            <a:endParaRPr sz="2800"/>
          </a:p>
          <a:p>
            <a:pPr lvl="0">
              <a:defRPr sz="1800"/>
            </a:pPr>
            <a:r>
              <a:rPr sz="2800"/>
              <a:t>December/January – site visits</a:t>
            </a:r>
            <a:endParaRPr sz="2800"/>
          </a:p>
          <a:p>
            <a:pPr lvl="0">
              <a:defRPr sz="1800"/>
            </a:pPr>
            <a:r>
              <a:rPr sz="2800"/>
              <a:t>February – June – design, making, site preparation</a:t>
            </a:r>
            <a:endParaRPr sz="2800"/>
          </a:p>
          <a:p>
            <a:pPr lvl="0">
              <a:defRPr sz="1800"/>
            </a:pPr>
            <a:r>
              <a:rPr sz="2800"/>
              <a:t>June 23  - installation begins</a:t>
            </a:r>
            <a:endParaRPr sz="2800"/>
          </a:p>
          <a:p>
            <a:pPr lvl="0">
              <a:defRPr sz="1800"/>
            </a:pPr>
            <a:r>
              <a:rPr sz="2800"/>
              <a:t>Thurs Jun 29 – Preview</a:t>
            </a:r>
            <a:endParaRPr sz="2800"/>
          </a:p>
          <a:p>
            <a:pPr lvl="0">
              <a:defRPr sz="1800"/>
            </a:pPr>
            <a:r>
              <a:rPr sz="2800"/>
              <a:t>Fri Jun 30 – Sun Jul 9 Live</a:t>
            </a:r>
          </a:p>
        </p:txBody>
      </p:sp>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Shape 125"/>
          <p:cNvSpPr/>
          <p:nvPr>
            <p:ph type="title"/>
          </p:nvPr>
        </p:nvSpPr>
        <p:spPr>
          <a:xfrm>
            <a:off x="838200" y="365125"/>
            <a:ext cx="10515600" cy="1325563"/>
          </a:xfrm>
          <a:prstGeom prst="rect">
            <a:avLst/>
          </a:prstGeom>
        </p:spPr>
        <p:txBody>
          <a:bodyPr/>
          <a:lstStyle/>
          <a:p>
            <a:pPr lvl="0">
              <a:defRPr sz="1800"/>
            </a:pPr>
            <a:r>
              <a:rPr sz="4400"/>
              <a:t>Indicative budgets</a:t>
            </a:r>
          </a:p>
        </p:txBody>
      </p:sp>
      <p:sp>
        <p:nvSpPr>
          <p:cNvPr id="126" name="Shape 126"/>
          <p:cNvSpPr/>
          <p:nvPr>
            <p:ph type="body" idx="1"/>
          </p:nvPr>
        </p:nvSpPr>
        <p:spPr>
          <a:xfrm>
            <a:off x="838200" y="1825625"/>
            <a:ext cx="10515600" cy="4351338"/>
          </a:xfrm>
          <a:prstGeom prst="rect">
            <a:avLst/>
          </a:prstGeom>
        </p:spPr>
        <p:txBody>
          <a:bodyPr/>
          <a:lstStyle>
            <a:lvl1pPr marL="0" indent="0">
              <a:buSzTx/>
              <a:buNone/>
            </a:lvl1pPr>
          </a:lstStyle>
          <a:p>
            <a:pPr lvl="0">
              <a:defRPr sz="1800"/>
            </a:pPr>
            <a:r>
              <a:rPr sz="2800"/>
              <a:t>Per installation:</a:t>
            </a:r>
          </a:p>
        </p:txBody>
      </p:sp>
      <p:graphicFrame>
        <p:nvGraphicFramePr>
          <p:cNvPr id="127" name="Table 127"/>
          <p:cNvGraphicFramePr/>
          <p:nvPr/>
        </p:nvGraphicFramePr>
        <p:xfrm>
          <a:off x="957942" y="2931884"/>
          <a:ext cx="9797144" cy="2763522"/>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2743201"/>
                <a:gridCol w="1524000"/>
                <a:gridCol w="5529942"/>
              </a:tblGrid>
              <a:tr h="430603">
                <a:tc>
                  <a:txBody>
                    <a:bodyPr/>
                    <a:lstStyle/>
                    <a:p>
                      <a:pPr lvl="0" algn="l">
                        <a:lnSpc>
                          <a:spcPct val="107000"/>
                        </a:lnSpc>
                        <a:defRPr b="0" i="0" sz="1800"/>
                      </a:pPr>
                      <a:r>
                        <a:t>Artist fee and budget</a:t>
                      </a:r>
                    </a:p>
                  </a:txBody>
                  <a:tcPr marL="0" marR="0" marT="0" marB="0" anchor="b" anchorCtr="0" horzOverflow="overflow"/>
                </a:tc>
                <a:tc>
                  <a:txBody>
                    <a:bodyPr/>
                    <a:lstStyle/>
                    <a:p>
                      <a:pPr lvl="0" algn="l">
                        <a:defRPr b="0" i="0" sz="1800"/>
                      </a:pPr>
                    </a:p>
                    <a:p>
                      <a:pPr lvl="0" algn="l">
                        <a:defRPr b="0" i="0" sz="1800"/>
                      </a:pPr>
                      <a:r>
                        <a:t>10,000</a:t>
                      </a:r>
                    </a:p>
                  </a:txBody>
                  <a:tcPr marL="45720" marR="45720" marT="45720" marB="45720" anchor="t" anchorCtr="0" horzOverflow="overflow"/>
                </a:tc>
                <a:tc>
                  <a:txBody>
                    <a:bodyPr/>
                    <a:lstStyle/>
                    <a:p>
                      <a:pPr lvl="0" algn="l">
                        <a:lnSpc>
                          <a:spcPct val="107000"/>
                        </a:lnSpc>
                        <a:defRPr b="0" i="0" sz="1800"/>
                      </a:pPr>
                      <a:r>
                        <a:t>Includes fees, expenses, materials beyond paper, transport, installation, take down</a:t>
                      </a:r>
                    </a:p>
                  </a:txBody>
                  <a:tcPr marL="0" marR="0" marT="0" marB="0" anchor="t" anchorCtr="0" horzOverflow="overflow"/>
                </a:tc>
              </a:tr>
              <a:tr h="466583">
                <a:tc>
                  <a:txBody>
                    <a:bodyPr/>
                    <a:lstStyle/>
                    <a:p>
                      <a:pPr lvl="0" algn="l">
                        <a:lnSpc>
                          <a:spcPct val="107000"/>
                        </a:lnSpc>
                        <a:defRPr b="0" i="0" sz="1800"/>
                      </a:pPr>
                      <a:r>
                        <a:rPr b="1" i="1"/>
                        <a:t>Initial hosted site visit</a:t>
                      </a:r>
                    </a:p>
                  </a:txBody>
                  <a:tcPr marL="0" marR="0" marT="0" marB="0" anchor="b" anchorCtr="0" horzOverflow="overflow"/>
                </a:tc>
                <a:tc>
                  <a:txBody>
                    <a:bodyPr/>
                    <a:lstStyle/>
                    <a:p>
                      <a:pPr lvl="0" algn="l">
                        <a:defRPr b="0" i="0" sz="1800"/>
                      </a:pPr>
                      <a:r>
                        <a:rPr b="1" i="1"/>
                        <a:t>      250</a:t>
                      </a:r>
                    </a:p>
                  </a:txBody>
                  <a:tcPr marL="45720" marR="45720" marT="45720" marB="45720" anchor="t" anchorCtr="0" horzOverflow="overflow"/>
                </a:tc>
                <a:tc>
                  <a:txBody>
                    <a:bodyPr/>
                    <a:lstStyle/>
                    <a:p>
                      <a:pPr lvl="0" algn="l">
                        <a:lnSpc>
                          <a:spcPct val="107000"/>
                        </a:lnSpc>
                        <a:defRPr b="0" i="0" sz="1800"/>
                      </a:pPr>
                      <a:r>
                        <a:rPr b="1" i="1"/>
                        <a:t>Travel and one night’s stay in Hull</a:t>
                      </a:r>
                    </a:p>
                  </a:txBody>
                  <a:tcPr marL="0" marR="0" marT="0" marB="0" anchor="t" anchorCtr="0" horzOverflow="overflow"/>
                </a:tc>
              </a:tr>
              <a:tr h="466583">
                <a:tc>
                  <a:txBody>
                    <a:bodyPr/>
                    <a:lstStyle/>
                    <a:p>
                      <a:pPr lvl="0" algn="l">
                        <a:lnSpc>
                          <a:spcPct val="107000"/>
                        </a:lnSpc>
                        <a:defRPr b="0" i="0" sz="1800"/>
                      </a:pPr>
                      <a:r>
                        <a:t>Site costs</a:t>
                      </a:r>
                    </a:p>
                  </a:txBody>
                  <a:tcPr marL="0" marR="0" marT="0" marB="0" anchor="b" anchorCtr="0" horzOverflow="overflow"/>
                </a:tc>
                <a:tc>
                  <a:txBody>
                    <a:bodyPr/>
                    <a:lstStyle/>
                    <a:p>
                      <a:pPr lvl="0" algn="l">
                        <a:defRPr b="0" i="0" sz="1800"/>
                      </a:pPr>
                      <a:r>
                        <a:t>      500</a:t>
                      </a:r>
                    </a:p>
                  </a:txBody>
                  <a:tcPr marL="45720" marR="45720" marT="45720" marB="45720" anchor="t" anchorCtr="0" horzOverflow="overflow"/>
                </a:tc>
                <a:tc>
                  <a:txBody>
                    <a:bodyPr/>
                    <a:lstStyle/>
                    <a:p>
                      <a:pPr lvl="0" algn="l">
                        <a:lnSpc>
                          <a:spcPct val="107000"/>
                        </a:lnSpc>
                        <a:defRPr b="0" i="0" sz="1800"/>
                      </a:pPr>
                      <a:r>
                        <a:t> Consents, power, etc</a:t>
                      </a:r>
                    </a:p>
                  </a:txBody>
                  <a:tcPr marL="0" marR="0" marT="0" marB="0" anchor="t" anchorCtr="0" horzOverflow="overflow"/>
                </a:tc>
              </a:tr>
              <a:tr h="466583">
                <a:tc>
                  <a:txBody>
                    <a:bodyPr/>
                    <a:lstStyle/>
                    <a:p>
                      <a:pPr lvl="0" algn="l">
                        <a:lnSpc>
                          <a:spcPct val="107000"/>
                        </a:lnSpc>
                        <a:defRPr b="0" i="0" sz="1800"/>
                      </a:pPr>
                      <a:r>
                        <a:rPr b="1" i="1"/>
                        <a:t>Production management</a:t>
                      </a:r>
                    </a:p>
                  </a:txBody>
                  <a:tcPr marL="0" marR="0" marT="0" marB="0" anchor="b" anchorCtr="0" horzOverflow="overflow"/>
                </a:tc>
                <a:tc>
                  <a:txBody>
                    <a:bodyPr/>
                    <a:lstStyle/>
                    <a:p>
                      <a:pPr lvl="0" algn="l">
                        <a:defRPr b="0" i="0" sz="1800"/>
                      </a:pPr>
                      <a:r>
                        <a:rPr b="1" i="1"/>
                        <a:t> </a:t>
                      </a:r>
                      <a:endParaRPr b="1" i="1"/>
                    </a:p>
                    <a:p>
                      <a:pPr lvl="0" algn="l">
                        <a:defRPr b="0" i="0" sz="1800"/>
                      </a:pPr>
                      <a:r>
                        <a:rPr b="1" i="1"/>
                        <a:t>  1,000</a:t>
                      </a:r>
                    </a:p>
                  </a:txBody>
                  <a:tcPr marL="45720" marR="45720" marT="45720" marB="45720" anchor="t" anchorCtr="0" horzOverflow="overflow"/>
                </a:tc>
                <a:tc>
                  <a:txBody>
                    <a:bodyPr/>
                    <a:lstStyle/>
                    <a:p>
                      <a:pPr lvl="0" algn="l">
                        <a:lnSpc>
                          <a:spcPct val="107000"/>
                        </a:lnSpc>
                        <a:defRPr b="0" i="0" sz="1800"/>
                      </a:pPr>
                      <a:r>
                        <a:rPr b="1" i="1"/>
                        <a:t>Allowance for technical/logistic assistance specifically for each installation.  H2017 can provide personnel </a:t>
                      </a:r>
                    </a:p>
                  </a:txBody>
                  <a:tcPr marL="0" marR="0" marT="0" marB="0" anchor="t" anchorCtr="0" horzOverflow="overflow"/>
                </a:tc>
              </a:tr>
              <a:tr h="466583">
                <a:tc>
                  <a:txBody>
                    <a:bodyPr/>
                    <a:lstStyle/>
                    <a:p>
                      <a:pPr lvl="0" algn="l">
                        <a:lnSpc>
                          <a:spcPct val="107000"/>
                        </a:lnSpc>
                        <a:defRPr b="0" i="0" sz="1800"/>
                      </a:pPr>
                      <a:r>
                        <a:t>Marketing/PR</a:t>
                      </a:r>
                    </a:p>
                  </a:txBody>
                  <a:tcPr marL="0" marR="0" marT="0" marB="0" anchor="b" anchorCtr="0" horzOverflow="overflow"/>
                </a:tc>
                <a:tc>
                  <a:txBody>
                    <a:bodyPr/>
                    <a:lstStyle/>
                    <a:p>
                      <a:pPr lvl="0" algn="l">
                        <a:defRPr b="0" i="0" sz="1800"/>
                      </a:pPr>
                      <a:r>
                        <a:t>?</a:t>
                      </a:r>
                    </a:p>
                  </a:txBody>
                  <a:tcPr marL="45720" marR="45720" marT="45720" marB="45720" anchor="t" anchorCtr="0" horzOverflow="overflow"/>
                </a:tc>
                <a:tc>
                  <a:txBody>
                    <a:bodyPr/>
                    <a:lstStyle/>
                    <a:p>
                      <a:pPr lvl="0" algn="l">
                        <a:defRPr b="0" i="0" sz="1800"/>
                      </a:pPr>
                      <a:r>
                        <a:t/>
                      </a:r>
                    </a:p>
                  </a:txBody>
                  <a:tcPr marL="45720" marR="45720" marT="45720" marB="45720" anchor="t" anchorCtr="0" horzOverflow="overflow"/>
                </a:tc>
              </a:tr>
              <a:tr h="466583">
                <a:tc>
                  <a:txBody>
                    <a:bodyPr/>
                    <a:lstStyle/>
                    <a:p>
                      <a:pPr lvl="0" algn="l">
                        <a:defRPr b="0" i="0" sz="1800"/>
                      </a:pPr>
                      <a:r>
                        <a:rPr b="1" i="1"/>
                        <a:t>Total</a:t>
                      </a:r>
                    </a:p>
                  </a:txBody>
                  <a:tcPr marL="45720" marR="45720" marT="45720" marB="45720" anchor="t" anchorCtr="0" horzOverflow="overflow"/>
                </a:tc>
                <a:tc>
                  <a:txBody>
                    <a:bodyPr/>
                    <a:lstStyle/>
                    <a:p>
                      <a:pPr lvl="0" algn="l">
                        <a:defRPr b="0" i="0" sz="1800"/>
                      </a:pPr>
                      <a:r>
                        <a:rPr b="1" i="1"/>
                        <a:t>11,750</a:t>
                      </a:r>
                    </a:p>
                  </a:txBody>
                  <a:tcPr marL="45720" marR="45720" marT="45720" marB="45720" anchor="t" anchorCtr="0" horzOverflow="overflow"/>
                </a:tc>
                <a:tc>
                  <a:txBody>
                    <a:bodyPr/>
                    <a:lstStyle/>
                    <a:p>
                      <a:pPr lvl="0" algn="l">
                        <a:defRPr b="0" i="0" sz="1800"/>
                      </a:pPr>
                      <a:r>
                        <a:rPr b="1" i="1"/>
                        <a:t/>
                      </a:r>
                    </a:p>
                  </a:txBody>
                  <a:tcPr marL="45720" marR="45720" marT="45720" marB="45720" anchor="t" anchorCtr="0" horzOverflow="overflow"/>
                </a:tc>
              </a:tr>
            </a:tbl>
          </a:graphicData>
        </a:graphic>
      </p:graphicFrame>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129"/>
          <p:cNvSpPr/>
          <p:nvPr>
            <p:ph type="title"/>
          </p:nvPr>
        </p:nvSpPr>
        <p:spPr>
          <a:xfrm>
            <a:off x="838200" y="365125"/>
            <a:ext cx="10515600" cy="1325563"/>
          </a:xfrm>
          <a:prstGeom prst="rect">
            <a:avLst/>
          </a:prstGeom>
        </p:spPr>
        <p:txBody>
          <a:bodyPr/>
          <a:lstStyle/>
          <a:p>
            <a:pPr lvl="0">
              <a:defRPr sz="1800"/>
            </a:pPr>
            <a:r>
              <a:rPr sz="4400"/>
              <a:t>MOU/Agreements</a:t>
            </a:r>
          </a:p>
        </p:txBody>
      </p:sp>
      <p:sp>
        <p:nvSpPr>
          <p:cNvPr id="130" name="Shape 130"/>
          <p:cNvSpPr/>
          <p:nvPr>
            <p:ph type="body" idx="1"/>
          </p:nvPr>
        </p:nvSpPr>
        <p:spPr>
          <a:xfrm>
            <a:off x="838200" y="1825625"/>
            <a:ext cx="10515600" cy="4351338"/>
          </a:xfrm>
          <a:prstGeom prst="rect">
            <a:avLst/>
          </a:prstGeom>
        </p:spPr>
        <p:txBody>
          <a:bodyPr/>
          <a:lstStyle/>
          <a:p>
            <a:pPr lvl="0">
              <a:defRPr sz="1800"/>
            </a:pPr>
            <a:r>
              <a:rPr sz="2800"/>
              <a:t>Discussion items:</a:t>
            </a:r>
            <a:endParaRPr sz="2800"/>
          </a:p>
          <a:p>
            <a:pPr lvl="1" marL="685800" indent="-228600">
              <a:spcBef>
                <a:spcPts val="500"/>
              </a:spcBef>
              <a:defRPr sz="1800"/>
            </a:pPr>
            <a:r>
              <a:rPr sz="2400"/>
              <a:t>Who contracts artists?</a:t>
            </a:r>
            <a:endParaRPr sz="2400"/>
          </a:p>
          <a:p>
            <a:pPr lvl="1" marL="685800" indent="-228600">
              <a:spcBef>
                <a:spcPts val="500"/>
              </a:spcBef>
              <a:defRPr sz="1800"/>
            </a:pPr>
            <a:r>
              <a:rPr sz="2400"/>
              <a:t>Cash input</a:t>
            </a:r>
            <a:endParaRPr sz="2400"/>
          </a:p>
          <a:p>
            <a:pPr lvl="1" marL="685800" indent="-228600">
              <a:spcBef>
                <a:spcPts val="500"/>
              </a:spcBef>
              <a:defRPr sz="1800"/>
            </a:pPr>
            <a:r>
              <a:rPr sz="2400"/>
              <a:t>Marketing/PR input</a:t>
            </a:r>
            <a:endParaRPr sz="2400"/>
          </a:p>
          <a:p>
            <a:pPr lvl="1" marL="685800" indent="-228600">
              <a:spcBef>
                <a:spcPts val="500"/>
              </a:spcBef>
              <a:defRPr sz="1800"/>
            </a:pPr>
            <a:r>
              <a:rPr sz="2400"/>
              <a:t>In-kind/time input</a:t>
            </a:r>
            <a:endParaRPr sz="2400"/>
          </a:p>
          <a:p>
            <a:pPr lvl="1" marL="685800" indent="-228600">
              <a:spcBef>
                <a:spcPts val="500"/>
              </a:spcBef>
              <a:defRPr sz="1800"/>
            </a:pPr>
            <a:r>
              <a:rPr sz="2400"/>
              <a:t>Suggestions for H2017 – curators; site research and permissions; artist liaison and management; contracts and agreements</a:t>
            </a:r>
            <a:endParaRPr sz="2400"/>
          </a:p>
          <a:p>
            <a:pPr lvl="1" marL="685800" indent="-228600">
              <a:spcBef>
                <a:spcPts val="500"/>
              </a:spcBef>
              <a:defRPr sz="1800"/>
            </a:pPr>
            <a:r>
              <a:rPr sz="2400"/>
              <a:t>Suggestions for GF Smith – materials; artist visit hosting; Made Thought curatorial input</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Shape 55"/>
          <p:cNvSpPr/>
          <p:nvPr>
            <p:ph type="title"/>
          </p:nvPr>
        </p:nvSpPr>
        <p:spPr>
          <a:xfrm>
            <a:off x="838200" y="365125"/>
            <a:ext cx="10515600" cy="1325563"/>
          </a:xfrm>
          <a:prstGeom prst="rect">
            <a:avLst/>
          </a:prstGeom>
        </p:spPr>
        <p:txBody>
          <a:bodyPr/>
          <a:lstStyle/>
          <a:p>
            <a:pPr lvl="0">
              <a:defRPr sz="1800"/>
            </a:pPr>
            <a:r>
              <a:rPr sz="4400"/>
              <a:t>CITY</a:t>
            </a:r>
          </a:p>
        </p:txBody>
      </p:sp>
      <p:sp>
        <p:nvSpPr>
          <p:cNvPr id="56" name="Shape 56"/>
          <p:cNvSpPr/>
          <p:nvPr>
            <p:ph type="body" idx="1"/>
          </p:nvPr>
        </p:nvSpPr>
        <p:spPr>
          <a:xfrm>
            <a:off x="838200" y="1825625"/>
            <a:ext cx="10515600" cy="4351338"/>
          </a:xfrm>
          <a:prstGeom prst="rect">
            <a:avLst/>
          </a:prstGeom>
        </p:spPr>
        <p:txBody>
          <a:bodyPr/>
          <a:lstStyle>
            <a:lvl1pPr marL="0" indent="0">
              <a:buSzTx/>
              <a:buNone/>
              <a:defRPr i="1"/>
            </a:lvl1pPr>
          </a:lstStyle>
          <a:p>
            <a:pPr lvl="0">
              <a:defRPr i="0" sz="1800"/>
            </a:pPr>
            <a:r>
              <a:rPr i="1" sz="2800"/>
              <a:t>…there is something in Hull which encourages an imaginative response to corners and details, sights and sounds, the effects of light and seasons.</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 name="Shape 58"/>
          <p:cNvSpPr/>
          <p:nvPr>
            <p:ph type="title"/>
          </p:nvPr>
        </p:nvSpPr>
        <p:spPr>
          <a:xfrm>
            <a:off x="838200" y="365125"/>
            <a:ext cx="10515600" cy="1325563"/>
          </a:xfrm>
          <a:prstGeom prst="rect">
            <a:avLst/>
          </a:prstGeom>
        </p:spPr>
        <p:txBody>
          <a:bodyPr/>
          <a:lstStyle/>
          <a:p>
            <a:pPr lvl="0">
              <a:defRPr sz="1800"/>
            </a:pPr>
            <a:r>
              <a:rPr sz="4400"/>
              <a:t>VISION</a:t>
            </a:r>
          </a:p>
        </p:txBody>
      </p:sp>
      <p:sp>
        <p:nvSpPr>
          <p:cNvPr id="59" name="Shape 59"/>
          <p:cNvSpPr/>
          <p:nvPr>
            <p:ph type="body" idx="1"/>
          </p:nvPr>
        </p:nvSpPr>
        <p:spPr>
          <a:xfrm>
            <a:off x="838200" y="1825625"/>
            <a:ext cx="10515600" cy="4351338"/>
          </a:xfrm>
          <a:prstGeom prst="rect">
            <a:avLst/>
          </a:prstGeom>
        </p:spPr>
        <p:txBody>
          <a:bodyPr/>
          <a:lstStyle/>
          <a:p>
            <a:pPr lvl="0">
              <a:defRPr sz="1800"/>
            </a:pPr>
            <a:r>
              <a:rPr i="1" sz="2800"/>
              <a:t>Places and spaces transformed through the imagination of artists, celebrating the power of colour and the beauty of paper</a:t>
            </a:r>
            <a:endParaRPr i="1" sz="2800"/>
          </a:p>
          <a:p>
            <a:pPr lvl="0">
              <a:defRPr sz="1800"/>
            </a:pPr>
            <a:r>
              <a:rPr i="1" sz="2800"/>
              <a:t>10 days which champion the ‘freedom to play’ and challenge people’s perceptions and expectations</a:t>
            </a:r>
            <a:endParaRPr i="1" sz="2800"/>
          </a:p>
          <a:p>
            <a:pPr lvl="0">
              <a:defRPr sz="1800"/>
            </a:pPr>
            <a:r>
              <a:rPr i="1" sz="2800"/>
              <a:t>10 artists invited by G F Smith to join their love affair with paper and add their voice to UK’s City of Culture, Hull 2017 </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 name="Shape 61"/>
          <p:cNvSpPr/>
          <p:nvPr>
            <p:ph type="title"/>
          </p:nvPr>
        </p:nvSpPr>
        <p:spPr>
          <a:xfrm>
            <a:off x="838200" y="365125"/>
            <a:ext cx="10515600" cy="1325563"/>
          </a:xfrm>
          <a:prstGeom prst="rect">
            <a:avLst/>
          </a:prstGeom>
        </p:spPr>
        <p:txBody>
          <a:bodyPr/>
          <a:lstStyle/>
          <a:p>
            <a:pPr lvl="0">
              <a:defRPr sz="1800"/>
            </a:pPr>
            <a:r>
              <a:rPr sz="4400"/>
              <a:t>WHO?</a:t>
            </a:r>
          </a:p>
        </p:txBody>
      </p:sp>
      <p:sp>
        <p:nvSpPr>
          <p:cNvPr id="62" name="Shape 62"/>
          <p:cNvSpPr/>
          <p:nvPr>
            <p:ph type="body" idx="1"/>
          </p:nvPr>
        </p:nvSpPr>
        <p:spPr>
          <a:xfrm>
            <a:off x="838200" y="1825625"/>
            <a:ext cx="10515600" cy="4351338"/>
          </a:xfrm>
          <a:prstGeom prst="rect">
            <a:avLst/>
          </a:prstGeom>
        </p:spPr>
        <p:txBody>
          <a:bodyPr/>
          <a:lstStyle/>
          <a:p>
            <a:pPr lvl="0">
              <a:defRPr sz="1800"/>
            </a:pPr>
            <a:r>
              <a:rPr sz="2800"/>
              <a:t>10 artists/creatives drawn from contemporary fine art, craft, design, architecture</a:t>
            </a:r>
            <a:endParaRPr sz="2800"/>
          </a:p>
          <a:p>
            <a:pPr lvl="0">
              <a:defRPr sz="1800"/>
            </a:pPr>
            <a:r>
              <a:rPr sz="2800"/>
              <a:t>Selected on basis of quality, profile, interest in exploring material qualities and enjoyment of colour </a:t>
            </a:r>
            <a:endParaRPr sz="2800"/>
          </a:p>
          <a:p>
            <a:pPr lvl="0">
              <a:defRPr sz="1800"/>
            </a:pPr>
            <a:r>
              <a:rPr sz="2800"/>
              <a:t>GF Smith participate – The World’s Favourite Colour</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4" name="image1.jpg" descr="https://static-secure.guim.co.uk/sys-images/Arts/Arts_/Pictures/2008/08/27/woods460.jpg"/>
          <p:cNvPicPr/>
          <p:nvPr/>
        </p:nvPicPr>
        <p:blipFill>
          <a:blip r:embed="rId2">
            <a:extLst/>
          </a:blip>
          <a:stretch>
            <a:fillRect/>
          </a:stretch>
        </p:blipFill>
        <p:spPr>
          <a:xfrm>
            <a:off x="219969" y="213302"/>
            <a:ext cx="4628349" cy="2777010"/>
          </a:xfrm>
          <a:prstGeom prst="rect">
            <a:avLst/>
          </a:prstGeom>
          <a:ln w="12700">
            <a:miter lim="400000"/>
          </a:ln>
        </p:spPr>
      </p:pic>
      <p:pic>
        <p:nvPicPr>
          <p:cNvPr id="65" name="image2.jpg" descr="2fb7068b7d1bbd5e87e63b99782cfcae_0"/>
          <p:cNvPicPr/>
          <p:nvPr/>
        </p:nvPicPr>
        <p:blipFill>
          <a:blip r:embed="rId3">
            <a:extLst/>
          </a:blip>
          <a:stretch>
            <a:fillRect/>
          </a:stretch>
        </p:blipFill>
        <p:spPr>
          <a:xfrm>
            <a:off x="5242731" y="213302"/>
            <a:ext cx="6782873" cy="5087155"/>
          </a:xfrm>
          <a:prstGeom prst="rect">
            <a:avLst/>
          </a:prstGeom>
          <a:ln w="12700">
            <a:miter lim="400000"/>
          </a:ln>
        </p:spPr>
      </p:pic>
      <p:pic>
        <p:nvPicPr>
          <p:cNvPr id="66" name="image3.jpg" descr="Picture-9"/>
          <p:cNvPicPr/>
          <p:nvPr/>
        </p:nvPicPr>
        <p:blipFill>
          <a:blip r:embed="rId4">
            <a:extLst/>
          </a:blip>
          <a:stretch>
            <a:fillRect/>
          </a:stretch>
        </p:blipFill>
        <p:spPr>
          <a:xfrm>
            <a:off x="219969" y="3090929"/>
            <a:ext cx="4628349" cy="3595448"/>
          </a:xfrm>
          <a:prstGeom prst="rect">
            <a:avLst/>
          </a:prstGeom>
          <a:ln w="12700">
            <a:miter lim="400000"/>
          </a:ln>
        </p:spPr>
      </p:pic>
      <p:sp>
        <p:nvSpPr>
          <p:cNvPr id="67" name="Shape 67"/>
          <p:cNvSpPr/>
          <p:nvPr/>
        </p:nvSpPr>
        <p:spPr>
          <a:xfrm>
            <a:off x="7620000" y="6027168"/>
            <a:ext cx="6096000"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Richard Woods</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 name="Shape 69"/>
          <p:cNvSpPr/>
          <p:nvPr>
            <p:ph type="title" idx="4294967295"/>
          </p:nvPr>
        </p:nvSpPr>
        <p:spPr>
          <a:xfrm>
            <a:off x="8886132" y="5468937"/>
            <a:ext cx="4134409" cy="1325564"/>
          </a:xfrm>
          <a:prstGeom prst="rect">
            <a:avLst/>
          </a:prstGeom>
        </p:spPr>
        <p:txBody>
          <a:bodyPr/>
          <a:lstStyle/>
          <a:p>
            <a:pPr lvl="0">
              <a:defRPr sz="1800"/>
            </a:pPr>
            <a:br>
              <a:rPr sz="4400"/>
            </a:br>
            <a:r>
              <a:rPr>
                <a:latin typeface="Calibri"/>
                <a:ea typeface="Calibri"/>
                <a:cs typeface="Calibri"/>
                <a:sym typeface="Calibri"/>
              </a:rPr>
              <a:t>Jacqui Poncelet </a:t>
            </a:r>
          </a:p>
        </p:txBody>
      </p:sp>
      <p:pic>
        <p:nvPicPr>
          <p:cNvPr id="70" name="image4.jpg" descr="https://aajpress.files.wordpress.com/2012/11/j-poncelet-wrapper-04.jpg?w=750"/>
          <p:cNvPicPr/>
          <p:nvPr/>
        </p:nvPicPr>
        <p:blipFill>
          <a:blip r:embed="rId2">
            <a:extLst/>
          </a:blip>
          <a:stretch>
            <a:fillRect/>
          </a:stretch>
        </p:blipFill>
        <p:spPr>
          <a:xfrm>
            <a:off x="168453" y="194570"/>
            <a:ext cx="8312216" cy="5536530"/>
          </a:xfrm>
          <a:prstGeom prst="rect">
            <a:avLst/>
          </a:prstGeom>
          <a:ln w="12700">
            <a:miter lim="400000"/>
          </a:ln>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2" name="image5.jpg" descr="Leo Fitzmaurice, I Knew You All Along, Installation view, Firstsite Gallery, Colchester, 2005"/>
          <p:cNvPicPr/>
          <p:nvPr/>
        </p:nvPicPr>
        <p:blipFill>
          <a:blip r:embed="rId2">
            <a:extLst/>
          </a:blip>
          <a:stretch>
            <a:fillRect/>
          </a:stretch>
        </p:blipFill>
        <p:spPr>
          <a:xfrm>
            <a:off x="353578" y="311532"/>
            <a:ext cx="8975462" cy="5963762"/>
          </a:xfrm>
          <a:prstGeom prst="rect">
            <a:avLst/>
          </a:prstGeom>
          <a:ln w="12700">
            <a:miter lim="400000"/>
          </a:ln>
        </p:spPr>
      </p:pic>
      <p:sp>
        <p:nvSpPr>
          <p:cNvPr id="73" name="Shape 73"/>
          <p:cNvSpPr/>
          <p:nvPr/>
        </p:nvSpPr>
        <p:spPr>
          <a:xfrm>
            <a:off x="10151078" y="6275292"/>
            <a:ext cx="2402542"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Leo Fitzmaurice</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5" name="image6.jpg" descr="Matthew Picton - Berlin Sculpture"/>
          <p:cNvPicPr/>
          <p:nvPr/>
        </p:nvPicPr>
        <p:blipFill>
          <a:blip r:embed="rId2">
            <a:extLst/>
          </a:blip>
          <a:stretch>
            <a:fillRect/>
          </a:stretch>
        </p:blipFill>
        <p:spPr>
          <a:xfrm>
            <a:off x="413152" y="664872"/>
            <a:ext cx="10477501" cy="5000626"/>
          </a:xfrm>
          <a:prstGeom prst="rect">
            <a:avLst/>
          </a:prstGeom>
          <a:ln w="12700">
            <a:miter lim="400000"/>
          </a:ln>
        </p:spPr>
      </p:pic>
      <p:sp>
        <p:nvSpPr>
          <p:cNvPr id="76" name="Shape 76"/>
          <p:cNvSpPr/>
          <p:nvPr/>
        </p:nvSpPr>
        <p:spPr>
          <a:xfrm>
            <a:off x="10161431" y="6233374"/>
            <a:ext cx="3322750"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Matthew Picton</a:t>
            </a: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5B9BD5"/>
          </a:solidFill>
          <a:prstDash val="solid"/>
          <a:miter lim="800000"/>
        </a:ln>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5B9BD5"/>
          </a:solidFill>
          <a:prstDash val="solid"/>
          <a:miter lim="8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5B9BD5"/>
          </a:solidFill>
          <a:prstDash val="solid"/>
          <a:miter lim="800000"/>
        </a:ln>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5B9BD5"/>
          </a:solidFill>
          <a:prstDash val="solid"/>
          <a:miter lim="8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C42307EFC073438B4FFFF77ECBCF68" ma:contentTypeVersion="9" ma:contentTypeDescription="Create a new document." ma:contentTypeScope="" ma:versionID="3461e9ca063bea6fba86aead096f34a4">
  <xsd:schema xmlns:xsd="http://www.w3.org/2001/XMLSchema" xmlns:xs="http://www.w3.org/2001/XMLSchema" xmlns:p="http://schemas.microsoft.com/office/2006/metadata/properties" xmlns:ns2="80129174-c05c-43cc-8e32-21fcbdfe51bb" xmlns:ns3="958b15ed-c521-4290-b073-2e98d4cc1d7f" targetNamespace="http://schemas.microsoft.com/office/2006/metadata/properties" ma:root="true" ma:fieldsID="9d5db585cafcf91418be2bee6753ea20" ns2:_="" ns3:_="">
    <xsd:import namespace="80129174-c05c-43cc-8e32-21fcbdfe51bb"/>
    <xsd:import namespace="958b15ed-c521-4290-b073-2e98d4cc1d7f"/>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129174-c05c-43cc-8e32-21fcbdfe51b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58b15ed-c521-4290-b073-2e98d4cc1d7f"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8837BB3-73B6-4733-A305-FBBC6A6946B2}"/>
</file>

<file path=customXml/itemProps2.xml><?xml version="1.0" encoding="utf-8"?>
<ds:datastoreItem xmlns:ds="http://schemas.openxmlformats.org/officeDocument/2006/customXml" ds:itemID="{E2681D80-2DA9-40BC-9226-EEF10E125BA1}"/>
</file>

<file path=customXml/itemProps3.xml><?xml version="1.0" encoding="utf-8"?>
<ds:datastoreItem xmlns:ds="http://schemas.openxmlformats.org/officeDocument/2006/customXml" ds:itemID="{EF788BEA-7172-4DC6-B1A0-4995178978A6}"/>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0x010100F8C42307EFC073438B4FFFF77ECBCF68</vt:lpwstr>
  </property>
</Properties>
</file>