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2" autoAdjust="0"/>
    <p:restoredTop sz="94660"/>
  </p:normalViewPr>
  <p:slideViewPr>
    <p:cSldViewPr snapToGrid="0">
      <p:cViewPr varScale="1">
        <p:scale>
          <a:sx n="40" d="100"/>
          <a:sy n="40" d="100"/>
        </p:scale>
        <p:origin x="794" y="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F2CB3-D0A7-46DC-9647-FBAEA553C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5DA8D-B22B-4B05-8108-276F0FCD7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3D1BF-50C9-4CF7-9135-E6F9081F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9B4AC-5248-42AE-818A-199B86D341EE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266E5-B509-4F6C-B63A-AABD71A78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01CF3-421C-4428-B777-6A28DBEF9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B31B-AA41-4F2D-B9AB-50071ACBF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320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0AE9-990D-42D7-8199-8C4DEFB3A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C9614D-D557-4F28-94AC-A4F8FDBF6D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1760A-8126-41B1-8B31-65AAC312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9B4AC-5248-42AE-818A-199B86D341EE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59C5C-E43F-4236-9759-EA508C84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FD425-ECED-419B-A1B0-F48D3052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B31B-AA41-4F2D-B9AB-50071ACBF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66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EF7141-3462-4398-B404-7753D739E8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CD4E28-53BA-4433-A636-2FA6FE2BD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5C2E5-E712-46A4-90A4-A0500C3F6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9B4AC-5248-42AE-818A-199B86D341EE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036A1-A1A3-4B85-9D98-5D305B7F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712A2-C932-4F79-96CF-BAB43E5DB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B31B-AA41-4F2D-B9AB-50071ACBF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329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4273A-F477-4612-8577-63C26A4F5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42108-214F-4229-9429-915E21703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12F8A-6011-49B7-9718-9AAA3F18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9B4AC-5248-42AE-818A-199B86D341EE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4A8B5-99EF-49A6-8447-36D6C6E6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19231-B7C6-47EA-B187-3885820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B31B-AA41-4F2D-B9AB-50071ACBF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573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48AC0-9F52-4F1C-A9DE-D5221ED45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3CF95-AE47-4B15-A0DF-BEE1CFAF8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9262F-D051-4A93-9D5B-A090342BC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9B4AC-5248-42AE-818A-199B86D341EE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DA61F-8DD5-4470-8A7D-09F6F0CF2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4689D-EA45-4127-AF7B-F15141DC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B31B-AA41-4F2D-B9AB-50071ACBF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05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8380F-1583-4D8D-B459-9FBDA7665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DEB8D-DA39-413B-A55B-17F8755819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1B7BEC-16C3-4A5A-80E9-A13B98F8A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CE0278-95FB-4A65-9873-A5E8D046E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9B4AC-5248-42AE-818A-199B86D341EE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FD2E9-F8E2-41A8-B4EF-D565906CC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B1E25-F545-407A-8C6F-7F91F4DAE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B31B-AA41-4F2D-B9AB-50071ACBF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98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C9815-E672-48D6-94A5-AAACC68B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58CEF-A380-4074-AD93-499F7BB96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882D1-902E-496E-BC09-BCC98561C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CC6D8E-549E-4A68-A5A6-307A3FF8E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E3DDA1-FF4A-4F5B-847A-3AE8F8FB51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910FA7-D4FD-4561-9340-061370F07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9B4AC-5248-42AE-818A-199B86D341EE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A561A7-CBC6-47F0-9901-72F9817B1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8317AB-E3DA-45D1-AF18-EF059C28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B31B-AA41-4F2D-B9AB-50071ACBF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5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5FF0E-5F72-41F7-8604-01D0179B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D674E8-919B-4B4E-8CE3-32BB60A72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9B4AC-5248-42AE-818A-199B86D341EE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A31D5-C2C0-4130-B39A-C6DD539C7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1875C-FAC3-44C0-B4B0-E5DBF2BA6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B31B-AA41-4F2D-B9AB-50071ACBF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92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EC607E-A44B-483B-ACFC-F416340E2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9B4AC-5248-42AE-818A-199B86D341EE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86359-A3D9-4E69-A965-3F0FCCA96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3B3A2-61F2-4D22-BCB6-B4FB1D91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B31B-AA41-4F2D-B9AB-50071ACBF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18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C048-A690-4596-8B66-C8A7B02B4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74615-538A-4A6A-BF19-EEF5597CC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42106-6C7F-4461-9155-3DD079067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2F12E-B7DC-403F-821F-D1E3A0C83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9B4AC-5248-42AE-818A-199B86D341EE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66F5DA-C43F-44CA-BDE4-24291D1D6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F42F0-4C8D-48DD-9970-8E56C010F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B31B-AA41-4F2D-B9AB-50071ACBF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84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DBF63-C62C-4C26-8D14-4A1593E6D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A9EE81-1755-4FDD-BAB7-321950A266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2BD48-0018-4531-A0F8-79360C86C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5BECF-1FF1-41A8-873B-0061AC5F3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9B4AC-5248-42AE-818A-199B86D341EE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97A6B-0266-4C94-8197-84BC4F0E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06B7B-5BA7-431B-98C7-5FBC37292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EB31B-AA41-4F2D-B9AB-50071ACBF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506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141591-F3C0-4B6A-A76B-89FE3531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A705BA-6C6E-4064-9294-5D3E77159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59A10-5F77-4D89-8A88-FDD3806054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B4AC-5248-42AE-818A-199B86D341EE}" type="datetimeFigureOut">
              <a:rPr lang="en-GB" smtClean="0"/>
              <a:t>08/11/2017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D9366-51E2-4F5D-87AA-8D18E5541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5B735-DE94-49C7-ADFF-DE932F32B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EB31B-AA41-4F2D-B9AB-50071ACBF8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94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1604C0-EF1B-4D2B-B24D-1F5E7A794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91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F53CB-CA3C-447C-B65D-E7F9166B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A8225-3BFB-442D-87CB-D94171BD7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260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7A6081-6926-42E6-B0DE-AAF1E18FB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2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8920FF-7BFD-40AA-A274-0DA97E1B5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66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CA90CD-3CEF-4F16-9421-5AE3A2A8D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74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08BE05-2B1A-4694-B3B9-79DF5A8D7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57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C93450-3F9C-428E-9753-C15238404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60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B14575-52DC-4924-ADC0-AD98DCCA9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34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5601E1-AC53-4B7E-BF3F-375BDC7AB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98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F9A1-F3F7-41E6-B3A1-919291867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30A78-58B7-4EC7-A21A-B1739DA7C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73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9" ma:contentTypeDescription="Create a new document." ma:contentTypeScope="" ma:versionID="3461e9ca063bea6fba86aead096f34a4">
  <xsd:schema xmlns:xsd="http://www.w3.org/2001/XMLSchema" xmlns:xs="http://www.w3.org/2001/XMLSchema" xmlns:p="http://schemas.microsoft.com/office/2006/metadata/properties" xmlns:ns2="80129174-c05c-43cc-8e32-21fcbdfe51bb" xmlns:ns3="958b15ed-c521-4290-b073-2e98d4cc1d7f" targetNamespace="http://schemas.microsoft.com/office/2006/metadata/properties" ma:root="true" ma:fieldsID="9d5db585cafcf91418be2bee6753ea20" ns2:_="" ns3:_="">
    <xsd:import namespace="80129174-c05c-43cc-8e32-21fcbdfe51bb"/>
    <xsd:import namespace="958b15ed-c521-4290-b073-2e98d4cc1d7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7B239A5-501D-4688-A832-E5C86433BCEA}"/>
</file>

<file path=customXml/itemProps2.xml><?xml version="1.0" encoding="utf-8"?>
<ds:datastoreItem xmlns:ds="http://schemas.openxmlformats.org/officeDocument/2006/customXml" ds:itemID="{B3F34CC2-78C8-4BF2-B8A3-324838255DCA}"/>
</file>

<file path=customXml/itemProps3.xml><?xml version="1.0" encoding="utf-8"?>
<ds:datastoreItem xmlns:ds="http://schemas.openxmlformats.org/officeDocument/2006/customXml" ds:itemID="{AD2242B8-6846-452A-B7A4-DBBE0C2D0742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Niccy Hallifax</dc:creator>
  <cp:lastModifiedBy>Niccy Hallifax</cp:lastModifiedBy>
  <cp:revision>2</cp:revision>
  <dcterms:created xsi:type="dcterms:W3CDTF">2017-11-08T17:14:38Z</dcterms:created>
  <dcterms:modified xsi:type="dcterms:W3CDTF">2017-11-08T17:38:57Z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</Properties>
</file>