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4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2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3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8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0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08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9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2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35DE-45F5-4C0F-A269-10C41238EA26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E49F-7195-497D-92A6-FBFAE78B4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4355024" y="325465"/>
            <a:ext cx="0" cy="12259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59456" y="588936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355742" y="1518834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assesses application &amp; awards grant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355742" y="2448733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grant agreement with project schedule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9457" y="244873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signs &amp; returns grant agreement project schedule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5742" y="43085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‘your experience of us’ survey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5742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offers dates for M&amp;E setup sessions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599" y="6168328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M&amp;E setup session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9457" y="7098227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plans data collection over life of project (call if need help)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9457" y="8958025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Project Update Report(s)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9457" y="10817823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End of Project Report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9457" y="43085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completes survey (c10 mins)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9457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selects date &amp; time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55742" y="3378631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shares Project Update Report template &amp; toolkit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55742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‘your experience of us’ survey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59457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completes survey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59457" y="8028126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Possible activity (with data collection)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59456" y="9887922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Activity (with data collection)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354304" y="9306733"/>
            <a:ext cx="139484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749152" y="8376835"/>
            <a:ext cx="0" cy="929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54304" y="8376835"/>
            <a:ext cx="1394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052446" y="6168326"/>
            <a:ext cx="4246538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</a:rPr>
              <a:t>What do they need &amp; want to measure?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Best way to measure this?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Intro to &amp; demo of tools: toolkit, question bank, questionnaires…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Additional resource requirements (</a:t>
            </a:r>
            <a:r>
              <a:rPr lang="en-GB" sz="1200" i="1" dirty="0" err="1">
                <a:solidFill>
                  <a:schemeClr val="tx1"/>
                </a:solidFill>
              </a:rPr>
              <a:t>eg</a:t>
            </a:r>
            <a:r>
              <a:rPr lang="en-GB" sz="1200" i="1" dirty="0">
                <a:solidFill>
                  <a:schemeClr val="tx1"/>
                </a:solidFill>
              </a:rPr>
              <a:t> volunteers)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3473" y="14559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CCP</a:t>
            </a:r>
          </a:p>
        </p:txBody>
      </p:sp>
    </p:spTree>
    <p:extLst>
      <p:ext uri="{BB962C8B-B14F-4D97-AF65-F5344CB8AC3E}">
        <p14:creationId xmlns:p14="http://schemas.microsoft.com/office/powerpoint/2010/main" val="123563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4355024" y="325465"/>
            <a:ext cx="0" cy="12259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355742" y="1518834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5742" y="2448733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grant agreement with project schedule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9457" y="244873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signs &amp; returns grant agreement project schedule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5742" y="43085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‘your experience of us’ survey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5742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offers dates for M&amp;E setup sessions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599" y="6168328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M&amp;E setup session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9457" y="7098227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plans data collection over life of project (call if need help)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9457" y="8958025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Progress Report(s)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9457" y="10817823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Final Report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9457" y="43085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completes survey (c10 mins)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9457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selects date &amp; time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55742" y="3378631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shares Progress Report template &amp; toolkit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55742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‘your experience of us’ survey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59457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completes survey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59457" y="8028126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Possible activity (with data collection)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59456" y="9887922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Activity (with data collection)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354304" y="9306733"/>
            <a:ext cx="139484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749152" y="8376835"/>
            <a:ext cx="0" cy="929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54304" y="8376835"/>
            <a:ext cx="1394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052446" y="6168326"/>
            <a:ext cx="4246538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</a:rPr>
              <a:t>What do they need &amp; want to measure?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Best way to measure this?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Intro to &amp; demo of tools: toolkit, question bank, questionnaires…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Additional resource requirements (</a:t>
            </a:r>
            <a:r>
              <a:rPr lang="en-GB" sz="1200" i="1" dirty="0" err="1">
                <a:solidFill>
                  <a:schemeClr val="tx1"/>
                </a:solidFill>
              </a:rPr>
              <a:t>eg</a:t>
            </a:r>
            <a:r>
              <a:rPr lang="en-GB" sz="1200" i="1" dirty="0">
                <a:solidFill>
                  <a:schemeClr val="tx1"/>
                </a:solidFill>
              </a:rPr>
              <a:t> volunteers)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473" y="14559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Slung Low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55742" y="588934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greenlights project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55742" y="-340965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completes PID</a:t>
            </a:r>
          </a:p>
        </p:txBody>
      </p:sp>
    </p:spTree>
    <p:extLst>
      <p:ext uri="{BB962C8B-B14F-4D97-AF65-F5344CB8AC3E}">
        <p14:creationId xmlns:p14="http://schemas.microsoft.com/office/powerpoint/2010/main" val="85577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4355024" y="325465"/>
            <a:ext cx="0" cy="12259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355742" y="33786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5742" y="43085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grant agreement with project schedule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9457" y="4308528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signs &amp; returns grant agreement project schedule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355742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offers dates for M&amp;E setup sessions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7599" y="6168328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M&amp;E setup session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9457" y="7098227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plans data collection over life of project (call if need help)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9457" y="8958025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Progress Report(s)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9457" y="10817823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submits Final Report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9457" y="5238429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selects date &amp; time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55742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issues ‘your experience of us’ survey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59457" y="11747722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Project Lead completes survey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59457" y="8028126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Possible activity (with data collection)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59456" y="9887922"/>
            <a:ext cx="1394847" cy="697424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Activity (with data collection)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354304" y="9306733"/>
            <a:ext cx="139484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749152" y="8376835"/>
            <a:ext cx="0" cy="9298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54304" y="8376835"/>
            <a:ext cx="1394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052446" y="6168326"/>
            <a:ext cx="4246538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chemeClr val="tx1"/>
                </a:solidFill>
              </a:rPr>
              <a:t>What do they need &amp; want to measure?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Best way to measure this?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Intro to &amp; demo of tools: toolkit, question bank, questionnaires…</a:t>
            </a:r>
          </a:p>
          <a:p>
            <a:r>
              <a:rPr lang="en-GB" sz="1200" i="1" dirty="0">
                <a:solidFill>
                  <a:schemeClr val="tx1"/>
                </a:solidFill>
              </a:rPr>
              <a:t>Additional resource requirements (</a:t>
            </a:r>
            <a:r>
              <a:rPr lang="en-GB" sz="1200" i="1" dirty="0" err="1">
                <a:solidFill>
                  <a:schemeClr val="tx1"/>
                </a:solidFill>
              </a:rPr>
              <a:t>eg</a:t>
            </a:r>
            <a:r>
              <a:rPr lang="en-GB" sz="1200" i="1" dirty="0">
                <a:solidFill>
                  <a:schemeClr val="tx1"/>
                </a:solidFill>
              </a:rPr>
              <a:t> volunteers)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473" y="14559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MIH Opening Event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55742" y="2448730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greenlights project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55742" y="1518831"/>
            <a:ext cx="1394847" cy="6974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Hull 2017 completes PID</a:t>
            </a:r>
          </a:p>
        </p:txBody>
      </p:sp>
    </p:spTree>
    <p:extLst>
      <p:ext uri="{BB962C8B-B14F-4D97-AF65-F5344CB8AC3E}">
        <p14:creationId xmlns:p14="http://schemas.microsoft.com/office/powerpoint/2010/main" val="358572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D547154-094E-4DDC-A7BB-5FE232765F9F}"/>
</file>

<file path=customXml/itemProps2.xml><?xml version="1.0" encoding="utf-8"?>
<ds:datastoreItem xmlns:ds="http://schemas.openxmlformats.org/officeDocument/2006/customXml" ds:itemID="{BD5162B4-D0C6-4F39-A6A4-5F55C95A428C}"/>
</file>

<file path=customXml/itemProps3.xml><?xml version="1.0" encoding="utf-8"?>
<ds:datastoreItem xmlns:ds="http://schemas.openxmlformats.org/officeDocument/2006/customXml" ds:itemID="{7058C263-A8B9-462B-9130-A2F23FCA6E9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458</Words>
  <Application>Microsoft Office PowerPoint</Application>
  <PresentationFormat>A3 Paper (297x420 mm)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Crawford</dc:creator>
  <cp:lastModifiedBy>Elinor Unwin</cp:lastModifiedBy>
  <cp:revision>9</cp:revision>
  <dcterms:created xsi:type="dcterms:W3CDTF">2016-12-01T15:18:05Z</dcterms:created>
  <dcterms:modified xsi:type="dcterms:W3CDTF">2017-01-10T13:55:07Z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