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CE67A9A-F414-41D6-AA82-7CB456923B12}"/>
</file>

<file path=customXml/itemProps2.xml><?xml version="1.0" encoding="utf-8"?>
<ds:datastoreItem xmlns:ds="http://schemas.openxmlformats.org/officeDocument/2006/customXml" ds:itemID="{5C4F72DD-8D42-451A-96B0-B6E4B97FAF29}"/>
</file>

<file path=customXml/itemProps3.xml><?xml version="1.0" encoding="utf-8"?>
<ds:datastoreItem xmlns:ds="http://schemas.openxmlformats.org/officeDocument/2006/customXml" ds:itemID="{9EF02812-7051-4F55-BAF3-054912B23C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2013-07-15T20:26:40Z</dcterms:created>
  <dcterms:modified xsi:type="dcterms:W3CDTF">2013-07-15T20:26:46Z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