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91" r:id="rId2"/>
    <p:sldId id="256" r:id="rId3"/>
    <p:sldId id="257" r:id="rId4"/>
    <p:sldId id="258" r:id="rId5"/>
    <p:sldId id="268" r:id="rId6"/>
    <p:sldId id="26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6055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635"/>
    <a:srgbClr val="292B23"/>
    <a:srgbClr val="0D2B23"/>
    <a:srgbClr val="081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1054"/>
            <a:ext cx="7772400" cy="2299723"/>
          </a:xfrm>
        </p:spPr>
        <p:txBody>
          <a:bodyPr anchor="b"/>
          <a:lstStyle>
            <a:lvl1pPr algn="ctr">
              <a:defRPr sz="5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69463"/>
            <a:ext cx="6858000" cy="1594821"/>
          </a:xfrm>
        </p:spPr>
        <p:txBody>
          <a:bodyPr/>
          <a:lstStyle>
            <a:lvl1pPr marL="0" indent="0" algn="ctr">
              <a:buNone/>
              <a:defRPr sz="2312"/>
            </a:lvl1pPr>
            <a:lvl2pPr marL="440375" indent="0" algn="ctr">
              <a:buNone/>
              <a:defRPr sz="1926"/>
            </a:lvl2pPr>
            <a:lvl3pPr marL="880750" indent="0" algn="ctr">
              <a:buNone/>
              <a:defRPr sz="1734"/>
            </a:lvl3pPr>
            <a:lvl4pPr marL="1321125" indent="0" algn="ctr">
              <a:buNone/>
              <a:defRPr sz="1541"/>
            </a:lvl4pPr>
            <a:lvl5pPr marL="1761500" indent="0" algn="ctr">
              <a:buNone/>
              <a:defRPr sz="1541"/>
            </a:lvl5pPr>
            <a:lvl6pPr marL="2201875" indent="0" algn="ctr">
              <a:buNone/>
              <a:defRPr sz="1541"/>
            </a:lvl6pPr>
            <a:lvl7pPr marL="2642250" indent="0" algn="ctr">
              <a:buNone/>
              <a:defRPr sz="1541"/>
            </a:lvl7pPr>
            <a:lvl8pPr marL="3082625" indent="0" algn="ctr">
              <a:buNone/>
              <a:defRPr sz="1541"/>
            </a:lvl8pPr>
            <a:lvl9pPr marL="3523000" indent="0" algn="ctr">
              <a:buNone/>
              <a:defRPr sz="154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6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9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51687"/>
            <a:ext cx="1971675" cy="5597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51687"/>
            <a:ext cx="5800725" cy="55979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9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46812"/>
            <a:ext cx="7886700" cy="2747741"/>
          </a:xfrm>
        </p:spPr>
        <p:txBody>
          <a:bodyPr anchor="b"/>
          <a:lstStyle>
            <a:lvl1pPr>
              <a:defRPr sz="5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420547"/>
            <a:ext cx="7886700" cy="1444972"/>
          </a:xfrm>
        </p:spPr>
        <p:txBody>
          <a:bodyPr/>
          <a:lstStyle>
            <a:lvl1pPr marL="0" indent="0">
              <a:buNone/>
              <a:defRPr sz="2312">
                <a:solidFill>
                  <a:schemeClr val="tx1"/>
                </a:solidFill>
              </a:defRPr>
            </a:lvl1pPr>
            <a:lvl2pPr marL="440375" indent="0">
              <a:buNone/>
              <a:defRPr sz="1926">
                <a:solidFill>
                  <a:schemeClr val="tx1">
                    <a:tint val="75000"/>
                  </a:schemeClr>
                </a:solidFill>
              </a:defRPr>
            </a:lvl2pPr>
            <a:lvl3pPr marL="880750" indent="0">
              <a:buNone/>
              <a:defRPr sz="1734">
                <a:solidFill>
                  <a:schemeClr val="tx1">
                    <a:tint val="75000"/>
                  </a:schemeClr>
                </a:solidFill>
              </a:defRPr>
            </a:lvl3pPr>
            <a:lvl4pPr marL="1321125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4pPr>
            <a:lvl5pPr marL="1761500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5pPr>
            <a:lvl6pPr marL="2201875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6pPr>
            <a:lvl7pPr marL="2642250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7pPr>
            <a:lvl8pPr marL="3082625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8pPr>
            <a:lvl9pPr marL="3523000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58432"/>
            <a:ext cx="3886200" cy="41911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58432"/>
            <a:ext cx="3886200" cy="41911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51688"/>
            <a:ext cx="7886700" cy="1276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19287"/>
            <a:ext cx="3868340" cy="793588"/>
          </a:xfrm>
        </p:spPr>
        <p:txBody>
          <a:bodyPr anchor="b"/>
          <a:lstStyle>
            <a:lvl1pPr marL="0" indent="0">
              <a:buNone/>
              <a:defRPr sz="2312" b="1"/>
            </a:lvl1pPr>
            <a:lvl2pPr marL="440375" indent="0">
              <a:buNone/>
              <a:defRPr sz="1926" b="1"/>
            </a:lvl2pPr>
            <a:lvl3pPr marL="880750" indent="0">
              <a:buNone/>
              <a:defRPr sz="1734" b="1"/>
            </a:lvl3pPr>
            <a:lvl4pPr marL="1321125" indent="0">
              <a:buNone/>
              <a:defRPr sz="1541" b="1"/>
            </a:lvl4pPr>
            <a:lvl5pPr marL="1761500" indent="0">
              <a:buNone/>
              <a:defRPr sz="1541" b="1"/>
            </a:lvl5pPr>
            <a:lvl6pPr marL="2201875" indent="0">
              <a:buNone/>
              <a:defRPr sz="1541" b="1"/>
            </a:lvl6pPr>
            <a:lvl7pPr marL="2642250" indent="0">
              <a:buNone/>
              <a:defRPr sz="1541" b="1"/>
            </a:lvl7pPr>
            <a:lvl8pPr marL="3082625" indent="0">
              <a:buNone/>
              <a:defRPr sz="1541" b="1"/>
            </a:lvl8pPr>
            <a:lvl9pPr marL="3523000" indent="0">
              <a:buNone/>
              <a:defRPr sz="154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12874"/>
            <a:ext cx="3868340" cy="3548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19287"/>
            <a:ext cx="3887391" cy="793588"/>
          </a:xfrm>
        </p:spPr>
        <p:txBody>
          <a:bodyPr anchor="b"/>
          <a:lstStyle>
            <a:lvl1pPr marL="0" indent="0">
              <a:buNone/>
              <a:defRPr sz="2312" b="1"/>
            </a:lvl1pPr>
            <a:lvl2pPr marL="440375" indent="0">
              <a:buNone/>
              <a:defRPr sz="1926" b="1"/>
            </a:lvl2pPr>
            <a:lvl3pPr marL="880750" indent="0">
              <a:buNone/>
              <a:defRPr sz="1734" b="1"/>
            </a:lvl3pPr>
            <a:lvl4pPr marL="1321125" indent="0">
              <a:buNone/>
              <a:defRPr sz="1541" b="1"/>
            </a:lvl4pPr>
            <a:lvl5pPr marL="1761500" indent="0">
              <a:buNone/>
              <a:defRPr sz="1541" b="1"/>
            </a:lvl5pPr>
            <a:lvl6pPr marL="2201875" indent="0">
              <a:buNone/>
              <a:defRPr sz="1541" b="1"/>
            </a:lvl6pPr>
            <a:lvl7pPr marL="2642250" indent="0">
              <a:buNone/>
              <a:defRPr sz="1541" b="1"/>
            </a:lvl7pPr>
            <a:lvl8pPr marL="3082625" indent="0">
              <a:buNone/>
              <a:defRPr sz="1541" b="1"/>
            </a:lvl8pPr>
            <a:lvl9pPr marL="3523000" indent="0">
              <a:buNone/>
              <a:defRPr sz="154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12874"/>
            <a:ext cx="3887391" cy="3548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6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40372"/>
            <a:ext cx="2949178" cy="1541304"/>
          </a:xfrm>
        </p:spPr>
        <p:txBody>
          <a:bodyPr anchor="b"/>
          <a:lstStyle>
            <a:lvl1pPr>
              <a:defRPr sz="308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51084"/>
            <a:ext cx="4629150" cy="4694249"/>
          </a:xfrm>
        </p:spPr>
        <p:txBody>
          <a:bodyPr/>
          <a:lstStyle>
            <a:lvl1pPr>
              <a:defRPr sz="3082"/>
            </a:lvl1pPr>
            <a:lvl2pPr>
              <a:defRPr sz="2697"/>
            </a:lvl2pPr>
            <a:lvl3pPr>
              <a:defRPr sz="2312"/>
            </a:lvl3pPr>
            <a:lvl4pPr>
              <a:defRPr sz="1926"/>
            </a:lvl4pPr>
            <a:lvl5pPr>
              <a:defRPr sz="1926"/>
            </a:lvl5pPr>
            <a:lvl6pPr>
              <a:defRPr sz="1926"/>
            </a:lvl6pPr>
            <a:lvl7pPr>
              <a:defRPr sz="1926"/>
            </a:lvl7pPr>
            <a:lvl8pPr>
              <a:defRPr sz="1926"/>
            </a:lvl8pPr>
            <a:lvl9pPr>
              <a:defRPr sz="19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1676"/>
            <a:ext cx="2949178" cy="3671301"/>
          </a:xfrm>
        </p:spPr>
        <p:txBody>
          <a:bodyPr/>
          <a:lstStyle>
            <a:lvl1pPr marL="0" indent="0">
              <a:buNone/>
              <a:defRPr sz="1541"/>
            </a:lvl1pPr>
            <a:lvl2pPr marL="440375" indent="0">
              <a:buNone/>
              <a:defRPr sz="1348"/>
            </a:lvl2pPr>
            <a:lvl3pPr marL="880750" indent="0">
              <a:buNone/>
              <a:defRPr sz="1156"/>
            </a:lvl3pPr>
            <a:lvl4pPr marL="1321125" indent="0">
              <a:buNone/>
              <a:defRPr sz="963"/>
            </a:lvl4pPr>
            <a:lvl5pPr marL="1761500" indent="0">
              <a:buNone/>
              <a:defRPr sz="963"/>
            </a:lvl5pPr>
            <a:lvl6pPr marL="2201875" indent="0">
              <a:buNone/>
              <a:defRPr sz="963"/>
            </a:lvl6pPr>
            <a:lvl7pPr marL="2642250" indent="0">
              <a:buNone/>
              <a:defRPr sz="963"/>
            </a:lvl7pPr>
            <a:lvl8pPr marL="3082625" indent="0">
              <a:buNone/>
              <a:defRPr sz="963"/>
            </a:lvl8pPr>
            <a:lvl9pPr marL="3523000" indent="0">
              <a:buNone/>
              <a:defRPr sz="9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8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40372"/>
            <a:ext cx="2949178" cy="1541304"/>
          </a:xfrm>
        </p:spPr>
        <p:txBody>
          <a:bodyPr anchor="b"/>
          <a:lstStyle>
            <a:lvl1pPr>
              <a:defRPr sz="308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51084"/>
            <a:ext cx="4629150" cy="4694249"/>
          </a:xfrm>
        </p:spPr>
        <p:txBody>
          <a:bodyPr anchor="t"/>
          <a:lstStyle>
            <a:lvl1pPr marL="0" indent="0">
              <a:buNone/>
              <a:defRPr sz="3082"/>
            </a:lvl1pPr>
            <a:lvl2pPr marL="440375" indent="0">
              <a:buNone/>
              <a:defRPr sz="2697"/>
            </a:lvl2pPr>
            <a:lvl3pPr marL="880750" indent="0">
              <a:buNone/>
              <a:defRPr sz="2312"/>
            </a:lvl3pPr>
            <a:lvl4pPr marL="1321125" indent="0">
              <a:buNone/>
              <a:defRPr sz="1926"/>
            </a:lvl4pPr>
            <a:lvl5pPr marL="1761500" indent="0">
              <a:buNone/>
              <a:defRPr sz="1926"/>
            </a:lvl5pPr>
            <a:lvl6pPr marL="2201875" indent="0">
              <a:buNone/>
              <a:defRPr sz="1926"/>
            </a:lvl6pPr>
            <a:lvl7pPr marL="2642250" indent="0">
              <a:buNone/>
              <a:defRPr sz="1926"/>
            </a:lvl7pPr>
            <a:lvl8pPr marL="3082625" indent="0">
              <a:buNone/>
              <a:defRPr sz="1926"/>
            </a:lvl8pPr>
            <a:lvl9pPr marL="3523000" indent="0">
              <a:buNone/>
              <a:defRPr sz="19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1676"/>
            <a:ext cx="2949178" cy="3671301"/>
          </a:xfrm>
        </p:spPr>
        <p:txBody>
          <a:bodyPr/>
          <a:lstStyle>
            <a:lvl1pPr marL="0" indent="0">
              <a:buNone/>
              <a:defRPr sz="1541"/>
            </a:lvl1pPr>
            <a:lvl2pPr marL="440375" indent="0">
              <a:buNone/>
              <a:defRPr sz="1348"/>
            </a:lvl2pPr>
            <a:lvl3pPr marL="880750" indent="0">
              <a:buNone/>
              <a:defRPr sz="1156"/>
            </a:lvl3pPr>
            <a:lvl4pPr marL="1321125" indent="0">
              <a:buNone/>
              <a:defRPr sz="963"/>
            </a:lvl4pPr>
            <a:lvl5pPr marL="1761500" indent="0">
              <a:buNone/>
              <a:defRPr sz="963"/>
            </a:lvl5pPr>
            <a:lvl6pPr marL="2201875" indent="0">
              <a:buNone/>
              <a:defRPr sz="963"/>
            </a:lvl6pPr>
            <a:lvl7pPr marL="2642250" indent="0">
              <a:buNone/>
              <a:defRPr sz="963"/>
            </a:lvl7pPr>
            <a:lvl8pPr marL="3082625" indent="0">
              <a:buNone/>
              <a:defRPr sz="963"/>
            </a:lvl8pPr>
            <a:lvl9pPr marL="3523000" indent="0">
              <a:buNone/>
              <a:defRPr sz="9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8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51688"/>
            <a:ext cx="7886700" cy="127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58432"/>
            <a:ext cx="7886700" cy="4191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22403"/>
            <a:ext cx="2057400" cy="35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77B86-B2A2-C444-A04B-B9692A0A2A8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22403"/>
            <a:ext cx="3086100" cy="35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22403"/>
            <a:ext cx="2057400" cy="35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4E94-440A-2146-8E5A-EB0143A2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80750" rtl="0" eaLnBrk="1" latinLnBrk="0" hangingPunct="1">
        <a:lnSpc>
          <a:spcPct val="90000"/>
        </a:lnSpc>
        <a:spcBef>
          <a:spcPct val="0"/>
        </a:spcBef>
        <a:buNone/>
        <a:defRPr sz="4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188" indent="-220188" algn="l" defTabSz="880750" rtl="0" eaLnBrk="1" latinLnBrk="0" hangingPunct="1">
        <a:lnSpc>
          <a:spcPct val="90000"/>
        </a:lnSpc>
        <a:spcBef>
          <a:spcPts val="963"/>
        </a:spcBef>
        <a:buFont typeface="Arial" panose="020B0604020202020204" pitchFamily="34" charset="0"/>
        <a:buChar char="•"/>
        <a:defRPr sz="2697" kern="1200">
          <a:solidFill>
            <a:schemeClr val="tx1"/>
          </a:solidFill>
          <a:latin typeface="+mn-lt"/>
          <a:ea typeface="+mn-ea"/>
          <a:cs typeface="+mn-cs"/>
        </a:defRPr>
      </a:lvl1pPr>
      <a:lvl2pPr marL="660563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2312" kern="1200">
          <a:solidFill>
            <a:schemeClr val="tx1"/>
          </a:solidFill>
          <a:latin typeface="+mn-lt"/>
          <a:ea typeface="+mn-ea"/>
          <a:cs typeface="+mn-cs"/>
        </a:defRPr>
      </a:lvl2pPr>
      <a:lvl3pPr marL="1100938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926" kern="1200">
          <a:solidFill>
            <a:schemeClr val="tx1"/>
          </a:solidFill>
          <a:latin typeface="+mn-lt"/>
          <a:ea typeface="+mn-ea"/>
          <a:cs typeface="+mn-cs"/>
        </a:defRPr>
      </a:lvl3pPr>
      <a:lvl4pPr marL="1541313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4" kern="1200">
          <a:solidFill>
            <a:schemeClr val="tx1"/>
          </a:solidFill>
          <a:latin typeface="+mn-lt"/>
          <a:ea typeface="+mn-ea"/>
          <a:cs typeface="+mn-cs"/>
        </a:defRPr>
      </a:lvl4pPr>
      <a:lvl5pPr marL="1981688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4" kern="1200">
          <a:solidFill>
            <a:schemeClr val="tx1"/>
          </a:solidFill>
          <a:latin typeface="+mn-lt"/>
          <a:ea typeface="+mn-ea"/>
          <a:cs typeface="+mn-cs"/>
        </a:defRPr>
      </a:lvl5pPr>
      <a:lvl6pPr marL="2422063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4" kern="1200">
          <a:solidFill>
            <a:schemeClr val="tx1"/>
          </a:solidFill>
          <a:latin typeface="+mn-lt"/>
          <a:ea typeface="+mn-ea"/>
          <a:cs typeface="+mn-cs"/>
        </a:defRPr>
      </a:lvl6pPr>
      <a:lvl7pPr marL="2862438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4" kern="1200">
          <a:solidFill>
            <a:schemeClr val="tx1"/>
          </a:solidFill>
          <a:latin typeface="+mn-lt"/>
          <a:ea typeface="+mn-ea"/>
          <a:cs typeface="+mn-cs"/>
        </a:defRPr>
      </a:lvl7pPr>
      <a:lvl8pPr marL="3302813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4" kern="1200">
          <a:solidFill>
            <a:schemeClr val="tx1"/>
          </a:solidFill>
          <a:latin typeface="+mn-lt"/>
          <a:ea typeface="+mn-ea"/>
          <a:cs typeface="+mn-cs"/>
        </a:defRPr>
      </a:lvl8pPr>
      <a:lvl9pPr marL="3743188" indent="-220188" algn="l" defTabSz="880750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1pPr>
      <a:lvl2pPr marL="440375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2pPr>
      <a:lvl3pPr marL="880750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3pPr>
      <a:lvl4pPr marL="1321125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4pPr>
      <a:lvl5pPr marL="1761500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5pPr>
      <a:lvl6pPr marL="2201875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6pPr>
      <a:lvl7pPr marL="2642250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7pPr>
      <a:lvl8pPr marL="3082625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8pPr>
      <a:lvl9pPr marL="3523000" algn="l" defTabSz="880750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352AC-ED73-E94B-B687-F84577A95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10" y="152994"/>
            <a:ext cx="4398380" cy="63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2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CAB9E-1D51-6C47-BFA1-3F8D7253A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3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86404-8BA1-B14D-B2DB-79B15C40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44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041F4-6996-2246-BFD4-85DC58B2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85E32-0103-E14A-8C9D-B5A9A45F0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59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F0B734-080E-4A41-882A-1575C872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3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263E50-0B05-4143-BA4F-CEEC73AC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4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2BF37-AA66-A34F-861B-8A263D8B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C0408-DAA6-0948-B6FF-54FC5DE3A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2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CF1A4-33A8-6B40-B98D-C69240744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5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31BF0-7FB4-A14F-A6C5-9CD91ABD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6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9DBAB-1C8D-884E-AD0C-72FDEFDD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6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0352B-F984-5747-9AC8-C473D8D84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8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729D6-C1AE-7345-9B0C-EB0240833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37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B2001-A0EC-B346-AC4C-0C267330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80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90AFC-A19E-CA47-AEE4-7B49D4F8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11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C92EF-5F9D-3B4E-87C8-8825445DD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38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3E6A1-44A0-1547-8C95-1B4A56E06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49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7CB0C-E806-864E-8963-81E23964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7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72AA2-1725-3D4B-A8CD-0B5593AE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16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21D13-E8EE-DF40-AF48-3A6E84B3C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0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A882C-B56C-6846-8221-55DEF02F2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0BEC6-4A6A-7645-97CC-0A605BDEA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7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3166A-A015-784C-B574-F9381628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45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D1468-CAAC-B54C-AA5A-B4A603EE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53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7B789-2C14-1D4D-B1D5-06D8B653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49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00E3E1-69FF-6B4D-B8CA-7151DDEEF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1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456E8-7A28-6E41-8CD2-22245F20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9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0F567-3AF5-E248-9492-326F71A5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45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C7BB2-ADFD-FD4B-B16E-0558553FF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8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1F830-3F79-9B4B-97A1-4FC983F48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DCC34-3247-C443-93D9-49208D39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3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7C4727-760F-3A49-8BB9-4C130603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1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4ED7D2-913A-EE40-8F7B-B0BDCC748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0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606D7-E465-694F-953C-ECBF5A4D8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85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DAE7C-D749-7641-A967-67279F47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" y="29429"/>
            <a:ext cx="9093734" cy="65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7EDE77A9-4EE2-48F0-8FE5-9F680BA3DA6C}"/>
</file>

<file path=customXml/itemProps2.xml><?xml version="1.0" encoding="utf-8"?>
<ds:datastoreItem xmlns:ds="http://schemas.openxmlformats.org/officeDocument/2006/customXml" ds:itemID="{178500B2-1F09-49B6-A357-B93D30DD545D}"/>
</file>

<file path=customXml/itemProps3.xml><?xml version="1.0" encoding="utf-8"?>
<ds:datastoreItem xmlns:ds="http://schemas.openxmlformats.org/officeDocument/2006/customXml" ds:itemID="{4F112432-CE99-46C7-BE07-D0B3D9B7F32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Macintosh PowerPoint</Application>
  <PresentationFormat>Custom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Maddie Maughan</dc:creator>
  <cp:lastModifiedBy>Maddie Maughan</cp:lastModifiedBy>
  <cp:revision>2</cp:revision>
  <dcterms:created xsi:type="dcterms:W3CDTF">2018-05-09T11:32:24Z</dcterms:created>
  <dcterms:modified xsi:type="dcterms:W3CDTF">2018-05-09T11:46:33Z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