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4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2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42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0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1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32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7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8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9B95-371E-4446-9ABC-8301C29D8508}" type="datetimeFigureOut">
              <a:rPr lang="en-GB" smtClean="0"/>
              <a:t>23/12/2016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FB33-9998-465A-B30B-41BA3A110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107168" cy="2387600"/>
          </a:xfrm>
        </p:spPr>
        <p:txBody>
          <a:bodyPr/>
          <a:lstStyle/>
          <a:p>
            <a:r>
              <a:rPr lang="en-GB" dirty="0"/>
              <a:t>Ushers </a:t>
            </a:r>
            <a:br>
              <a:rPr lang="en-GB" dirty="0"/>
            </a:br>
            <a:r>
              <a:rPr lang="en-GB" dirty="0"/>
              <a:t>dot matrix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Draft 1 – Please note on </a:t>
            </a:r>
            <a:r>
              <a:rPr lang="en-GB" dirty="0" err="1"/>
              <a:t>Whitfriar</a:t>
            </a:r>
            <a:r>
              <a:rPr lang="en-GB" dirty="0"/>
              <a:t> gate it should be 3 persons:</a:t>
            </a:r>
          </a:p>
          <a:p>
            <a:r>
              <a:rPr lang="en-GB" dirty="0"/>
              <a:t>1x H Samuels</a:t>
            </a:r>
          </a:p>
          <a:p>
            <a:r>
              <a:rPr lang="en-GB" dirty="0"/>
              <a:t>1x Telstar</a:t>
            </a:r>
          </a:p>
          <a:p>
            <a:r>
              <a:rPr lang="en-GB" dirty="0"/>
              <a:t>1x  Herons  .</a:t>
            </a:r>
          </a:p>
        </p:txBody>
      </p:sp>
    </p:spTree>
    <p:extLst>
      <p:ext uri="{BB962C8B-B14F-4D97-AF65-F5344CB8AC3E}">
        <p14:creationId xmlns:p14="http://schemas.microsoft.com/office/powerpoint/2010/main" val="329269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59355"/>
              </p:ext>
            </p:extLst>
          </p:nvPr>
        </p:nvGraphicFramePr>
        <p:xfrm>
          <a:off x="-128016" y="0"/>
          <a:ext cx="9985248" cy="70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9943" imgH="5667255" progId="AcroExch.Document.DC">
                  <p:embed/>
                </p:oleObj>
              </mc:Choice>
              <mc:Fallback>
                <p:oleObj name="Acrobat Document" r:id="rId3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8016" y="0"/>
                        <a:ext cx="9985248" cy="7056084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22960" y="4553712"/>
            <a:ext cx="182880" cy="201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22960" y="2048256"/>
            <a:ext cx="91440" cy="10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87168" y="1225296"/>
            <a:ext cx="182880" cy="29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38144" y="1865376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04688" y="4242816"/>
            <a:ext cx="219456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1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53918"/>
              </p:ext>
            </p:extLst>
          </p:nvPr>
        </p:nvGraphicFramePr>
        <p:xfrm>
          <a:off x="0" y="0"/>
          <a:ext cx="970493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8019943" imgH="5667255" progId="AcroExch.Document.DC">
                  <p:embed/>
                </p:oleObj>
              </mc:Choice>
              <mc:Fallback>
                <p:oleObj name="Acrobat Document" r:id="rId3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0493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70048" y="1645920"/>
            <a:ext cx="274320" cy="40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847088" y="2926080"/>
            <a:ext cx="237744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2944" y="2048256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845552" y="3529584"/>
            <a:ext cx="310896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4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538612"/>
              </p:ext>
            </p:extLst>
          </p:nvPr>
        </p:nvGraphicFramePr>
        <p:xfrm>
          <a:off x="484188" y="164285"/>
          <a:ext cx="9299892" cy="6571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8019943" imgH="5667255" progId="AcroExch.Document.DC">
                  <p:embed/>
                </p:oleObj>
              </mc:Choice>
              <mc:Fallback>
                <p:oleObj name="Acrobat Document" r:id="rId3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188" y="164285"/>
                        <a:ext cx="9299892" cy="6571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080760" y="1493539"/>
            <a:ext cx="164592" cy="23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071616" y="4005072"/>
            <a:ext cx="274320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999232" y="3511296"/>
            <a:ext cx="219456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43984" y="2578608"/>
            <a:ext cx="201168" cy="237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6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634662"/>
              </p:ext>
            </p:extLst>
          </p:nvPr>
        </p:nvGraphicFramePr>
        <p:xfrm>
          <a:off x="197040" y="198374"/>
          <a:ext cx="9422447" cy="665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8019943" imgH="5667255" progId="AcroExch.Document.DC">
                  <p:embed/>
                </p:oleObj>
              </mc:Choice>
              <mc:Fallback>
                <p:oleObj name="Acrobat Document" r:id="rId3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40" y="198374"/>
                        <a:ext cx="9422447" cy="6658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0" y="3200400"/>
            <a:ext cx="219456" cy="128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877056" y="2249424"/>
            <a:ext cx="164592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41648" y="1426464"/>
            <a:ext cx="164592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41648" y="566928"/>
            <a:ext cx="164592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5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1526"/>
              </p:ext>
            </p:extLst>
          </p:nvPr>
        </p:nvGraphicFramePr>
        <p:xfrm>
          <a:off x="0" y="0"/>
          <a:ext cx="9491472" cy="670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8019943" imgH="5667255" progId="AcroExch.Document.DC">
                  <p:embed/>
                </p:oleObj>
              </mc:Choice>
              <mc:Fallback>
                <p:oleObj name="Acrobat Document" r:id="rId3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91472" cy="6707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03504" y="3291840"/>
            <a:ext cx="128016" cy="16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400800" y="2670048"/>
            <a:ext cx="18288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40480" y="3291840"/>
            <a:ext cx="164592" cy="16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6112" y="2267712"/>
            <a:ext cx="201168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4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4" ma:contentTypeDescription="Create a new document." ma:contentTypeScope="" ma:versionID="01387e538d303d4511b38984cb8f4137">
  <xsd:schema xmlns:xsd="http://www.w3.org/2001/XMLSchema" xmlns:xs="http://www.w3.org/2001/XMLSchema" xmlns:p="http://schemas.microsoft.com/office/2006/metadata/properties" xmlns:ns2="80129174-c05c-43cc-8e32-21fcbdfe51bb" targetNamespace="http://schemas.microsoft.com/office/2006/metadata/properties" ma:root="true" ma:fieldsID="d9df92410fb100edcedf31af840db09e" ns2:_="">
    <xsd:import namespace="80129174-c05c-43cc-8e32-21fcbdfe51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76537B-ED1E-4AF5-8995-90F04C146C43}"/>
</file>

<file path=customXml/itemProps2.xml><?xml version="1.0" encoding="utf-8"?>
<ds:datastoreItem xmlns:ds="http://schemas.openxmlformats.org/officeDocument/2006/customXml" ds:itemID="{FE4B93D4-77D2-43A2-99B7-FA6EAF7097A5}"/>
</file>

<file path=customXml/itemProps3.xml><?xml version="1.0" encoding="utf-8"?>
<ds:datastoreItem xmlns:ds="http://schemas.openxmlformats.org/officeDocument/2006/customXml" ds:itemID="{F1B1813F-0A1B-4DD0-B0C4-E5C76A75A2D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Adobe Acrobat Document</vt:lpstr>
      <vt:lpstr>Ushers  dot matrix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Ushers  dot matrix</dc:title>
  <dc:creator>Niccy Hallifax</dc:creator>
  <cp:lastModifiedBy>Niccy Hallifax</cp:lastModifiedBy>
  <cp:revision>2</cp:revision>
  <dcterms:created xsi:type="dcterms:W3CDTF">2016-12-23T13:13:27Z</dcterms:created>
  <dcterms:modified xsi:type="dcterms:W3CDTF">2016-12-23T13:15:40Z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